
<file path=[Content_Types].xml><?xml version="1.0" encoding="utf-8"?>
<Types xmlns="http://schemas.openxmlformats.org/package/2006/content-types">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1" roundtripDataSignature="AMtx7mgt8DYSk5Uo9WREfgol5cC/l23Nc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10" Type="http://schemas.openxmlformats.org/officeDocument/2006/relationships/slide" Target="slides/slide6.xml"/><Relationship Id="rId21"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a23e3a42d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g3a23e3a42d6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a23e3a42d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g3a23e3a42d6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a23e3a42d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g3a23e3a42d6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a23e3a42d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g3a23e3a42d6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a354bb59d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g3a354bb59dc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9ca5e0307a_1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g39ca5e0307a_1_11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9ca5e0307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g39ca5e0307a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a23e3a42d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g3a23e3a42d6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g39ca5e0307a_1_1004"/>
          <p:cNvSpPr txBox="1"/>
          <p:nvPr>
            <p:ph type="ctrTitle"/>
          </p:nvPr>
        </p:nvSpPr>
        <p:spPr>
          <a:xfrm>
            <a:off x="415611" y="992767"/>
            <a:ext cx="11360700" cy="2736900"/>
          </a:xfrm>
          <a:prstGeom prst="rect">
            <a:avLst/>
          </a:prstGeom>
        </p:spPr>
        <p:txBody>
          <a:bodyPr anchorCtr="0" anchor="b" bIns="121900" lIns="121900" spcFirstLastPara="1" rIns="121900" wrap="square" tIns="121900">
            <a:normAutofit/>
          </a:bodyPr>
          <a:lstStyle>
            <a:lvl1pPr lvl="0" algn="ctr">
              <a:spcBef>
                <a:spcPts val="0"/>
              </a:spcBef>
              <a:spcAft>
                <a:spcPts val="0"/>
              </a:spcAft>
              <a:buSzPts val="6900"/>
              <a:buNone/>
              <a:defRPr sz="690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p:txBody>
      </p:sp>
      <p:sp>
        <p:nvSpPr>
          <p:cNvPr id="11" name="Google Shape;11;g39ca5e0307a_1_1004"/>
          <p:cNvSpPr txBox="1"/>
          <p:nvPr>
            <p:ph idx="1" type="subTitle"/>
          </p:nvPr>
        </p:nvSpPr>
        <p:spPr>
          <a:xfrm>
            <a:off x="415600" y="3778833"/>
            <a:ext cx="11360700" cy="1056900"/>
          </a:xfrm>
          <a:prstGeom prst="rect">
            <a:avLst/>
          </a:prstGeom>
        </p:spPr>
        <p:txBody>
          <a:bodyPr anchorCtr="0" anchor="t" bIns="121900" lIns="121900" spcFirstLastPara="1" rIns="121900" wrap="square" tIns="121900">
            <a:norm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p:txBody>
      </p:sp>
      <p:sp>
        <p:nvSpPr>
          <p:cNvPr id="12" name="Google Shape;12;g39ca5e0307a_1_100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g39ca5e0307a_1_1039"/>
          <p:cNvSpPr txBox="1"/>
          <p:nvPr>
            <p:ph hasCustomPrompt="1" type="title"/>
          </p:nvPr>
        </p:nvSpPr>
        <p:spPr>
          <a:xfrm>
            <a:off x="415600" y="1474833"/>
            <a:ext cx="11360700" cy="2618100"/>
          </a:xfrm>
          <a:prstGeom prst="rect">
            <a:avLst/>
          </a:prstGeom>
        </p:spPr>
        <p:txBody>
          <a:bodyPr anchorCtr="0" anchor="b" bIns="121900" lIns="121900" spcFirstLastPara="1" rIns="121900" wrap="square" tIns="121900">
            <a:normAutofit/>
          </a:bodyPr>
          <a:lstStyle>
            <a:lvl1pPr lvl="0" algn="ctr">
              <a:spcBef>
                <a:spcPts val="0"/>
              </a:spcBef>
              <a:spcAft>
                <a:spcPts val="0"/>
              </a:spcAft>
              <a:buSzPts val="16000"/>
              <a:buNone/>
              <a:defRPr sz="160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46" name="Google Shape;46;g39ca5e0307a_1_1039"/>
          <p:cNvSpPr txBox="1"/>
          <p:nvPr>
            <p:ph idx="1" type="body"/>
          </p:nvPr>
        </p:nvSpPr>
        <p:spPr>
          <a:xfrm>
            <a:off x="415600" y="4202967"/>
            <a:ext cx="11360700" cy="1734300"/>
          </a:xfrm>
          <a:prstGeom prst="rect">
            <a:avLst/>
          </a:prstGeom>
        </p:spPr>
        <p:txBody>
          <a:bodyPr anchorCtr="0" anchor="t" bIns="121900" lIns="121900" spcFirstLastPara="1" rIns="121900" wrap="square" tIns="121900">
            <a:normAutofit/>
          </a:bodyPr>
          <a:lstStyle>
            <a:lvl1pPr indent="-381000" lvl="0" marL="457200" algn="ctr">
              <a:spcBef>
                <a:spcPts val="0"/>
              </a:spcBef>
              <a:spcAft>
                <a:spcPts val="0"/>
              </a:spcAft>
              <a:buSzPts val="2400"/>
              <a:buChar char="●"/>
              <a:defRPr/>
            </a:lvl1pPr>
            <a:lvl2pPr indent="-349250" lvl="1" marL="914400" algn="ctr">
              <a:spcBef>
                <a:spcPts val="0"/>
              </a:spcBef>
              <a:spcAft>
                <a:spcPts val="0"/>
              </a:spcAft>
              <a:buSzPts val="1900"/>
              <a:buChar char="○"/>
              <a:defRPr/>
            </a:lvl2pPr>
            <a:lvl3pPr indent="-349250" lvl="2" marL="1371600" algn="ctr">
              <a:spcBef>
                <a:spcPts val="0"/>
              </a:spcBef>
              <a:spcAft>
                <a:spcPts val="0"/>
              </a:spcAft>
              <a:buSzPts val="1900"/>
              <a:buChar char="■"/>
              <a:defRPr/>
            </a:lvl3pPr>
            <a:lvl4pPr indent="-349250" lvl="3" marL="1828800" algn="ctr">
              <a:spcBef>
                <a:spcPts val="0"/>
              </a:spcBef>
              <a:spcAft>
                <a:spcPts val="0"/>
              </a:spcAft>
              <a:buSzPts val="1900"/>
              <a:buChar char="●"/>
              <a:defRPr/>
            </a:lvl4pPr>
            <a:lvl5pPr indent="-349250" lvl="4" marL="2286000" algn="ctr">
              <a:spcBef>
                <a:spcPts val="0"/>
              </a:spcBef>
              <a:spcAft>
                <a:spcPts val="0"/>
              </a:spcAft>
              <a:buSzPts val="1900"/>
              <a:buChar char="○"/>
              <a:defRPr/>
            </a:lvl5pPr>
            <a:lvl6pPr indent="-349250" lvl="5" marL="2743200" algn="ctr">
              <a:spcBef>
                <a:spcPts val="0"/>
              </a:spcBef>
              <a:spcAft>
                <a:spcPts val="0"/>
              </a:spcAft>
              <a:buSzPts val="1900"/>
              <a:buChar char="■"/>
              <a:defRPr/>
            </a:lvl6pPr>
            <a:lvl7pPr indent="-349250" lvl="6" marL="3200400" algn="ctr">
              <a:spcBef>
                <a:spcPts val="0"/>
              </a:spcBef>
              <a:spcAft>
                <a:spcPts val="0"/>
              </a:spcAft>
              <a:buSzPts val="1900"/>
              <a:buChar char="●"/>
              <a:defRPr/>
            </a:lvl7pPr>
            <a:lvl8pPr indent="-349250" lvl="7" marL="3657600" algn="ctr">
              <a:spcBef>
                <a:spcPts val="0"/>
              </a:spcBef>
              <a:spcAft>
                <a:spcPts val="0"/>
              </a:spcAft>
              <a:buSzPts val="1900"/>
              <a:buChar char="○"/>
              <a:defRPr/>
            </a:lvl8pPr>
            <a:lvl9pPr indent="-349250" lvl="8" marL="4114800" algn="ctr">
              <a:spcBef>
                <a:spcPts val="0"/>
              </a:spcBef>
              <a:spcAft>
                <a:spcPts val="0"/>
              </a:spcAft>
              <a:buSzPts val="1900"/>
              <a:buChar char="■"/>
              <a:defRPr/>
            </a:lvl9pPr>
          </a:lstStyle>
          <a:p/>
        </p:txBody>
      </p:sp>
      <p:sp>
        <p:nvSpPr>
          <p:cNvPr id="47" name="Google Shape;47;g39ca5e0307a_1_103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g39ca5e0307a_1_104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50" name="Shape 50"/>
        <p:cNvGrpSpPr/>
        <p:nvPr/>
      </p:nvGrpSpPr>
      <p:grpSpPr>
        <a:xfrm>
          <a:off x="0" y="0"/>
          <a:ext cx="0" cy="0"/>
          <a:chOff x="0" y="0"/>
          <a:chExt cx="0" cy="0"/>
        </a:xfrm>
      </p:grpSpPr>
      <p:sp>
        <p:nvSpPr>
          <p:cNvPr id="51" name="Google Shape;51;g39ca5e0307a_1_104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52" name="Google Shape;52;g39ca5e0307a_1_104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1600"/>
              </a:spcBef>
              <a:spcAft>
                <a:spcPts val="0"/>
              </a:spcAft>
              <a:buClr>
                <a:schemeClr val="dk1"/>
              </a:buClr>
              <a:buSzPts val="1800"/>
              <a:buChar char="○"/>
              <a:defRPr/>
            </a:lvl2pPr>
            <a:lvl3pPr indent="-342900" lvl="2" marL="1371600" algn="l">
              <a:lnSpc>
                <a:spcPct val="90000"/>
              </a:lnSpc>
              <a:spcBef>
                <a:spcPts val="1600"/>
              </a:spcBef>
              <a:spcAft>
                <a:spcPts val="0"/>
              </a:spcAft>
              <a:buClr>
                <a:schemeClr val="dk1"/>
              </a:buClr>
              <a:buSzPts val="1800"/>
              <a:buChar char="■"/>
              <a:defRPr/>
            </a:lvl3pPr>
            <a:lvl4pPr indent="-342900" lvl="3" marL="1828800" algn="l">
              <a:lnSpc>
                <a:spcPct val="90000"/>
              </a:lnSpc>
              <a:spcBef>
                <a:spcPts val="1600"/>
              </a:spcBef>
              <a:spcAft>
                <a:spcPts val="0"/>
              </a:spcAft>
              <a:buClr>
                <a:schemeClr val="dk1"/>
              </a:buClr>
              <a:buSzPts val="1800"/>
              <a:buChar char="●"/>
              <a:defRPr/>
            </a:lvl4pPr>
            <a:lvl5pPr indent="-342900" lvl="4" marL="2286000" algn="l">
              <a:lnSpc>
                <a:spcPct val="90000"/>
              </a:lnSpc>
              <a:spcBef>
                <a:spcPts val="1600"/>
              </a:spcBef>
              <a:spcAft>
                <a:spcPts val="0"/>
              </a:spcAft>
              <a:buClr>
                <a:schemeClr val="dk1"/>
              </a:buClr>
              <a:buSzPts val="1800"/>
              <a:buChar char="○"/>
              <a:defRPr/>
            </a:lvl5pPr>
            <a:lvl6pPr indent="-342900" lvl="5" marL="2743200" algn="l">
              <a:lnSpc>
                <a:spcPct val="90000"/>
              </a:lnSpc>
              <a:spcBef>
                <a:spcPts val="1600"/>
              </a:spcBef>
              <a:spcAft>
                <a:spcPts val="0"/>
              </a:spcAft>
              <a:buClr>
                <a:schemeClr val="dk1"/>
              </a:buClr>
              <a:buSzPts val="1800"/>
              <a:buChar char="■"/>
              <a:defRPr/>
            </a:lvl6pPr>
            <a:lvl7pPr indent="-342900" lvl="6" marL="3200400" algn="l">
              <a:lnSpc>
                <a:spcPct val="90000"/>
              </a:lnSpc>
              <a:spcBef>
                <a:spcPts val="1600"/>
              </a:spcBef>
              <a:spcAft>
                <a:spcPts val="0"/>
              </a:spcAft>
              <a:buClr>
                <a:schemeClr val="dk1"/>
              </a:buClr>
              <a:buSzPts val="1800"/>
              <a:buChar char="●"/>
              <a:defRPr/>
            </a:lvl7pPr>
            <a:lvl8pPr indent="-342900" lvl="7" marL="3657600" algn="l">
              <a:lnSpc>
                <a:spcPct val="90000"/>
              </a:lnSpc>
              <a:spcBef>
                <a:spcPts val="1600"/>
              </a:spcBef>
              <a:spcAft>
                <a:spcPts val="0"/>
              </a:spcAft>
              <a:buClr>
                <a:schemeClr val="dk1"/>
              </a:buClr>
              <a:buSzPts val="1800"/>
              <a:buChar char="○"/>
              <a:defRPr/>
            </a:lvl8pPr>
            <a:lvl9pPr indent="-342900" lvl="8" marL="4114800" algn="l">
              <a:lnSpc>
                <a:spcPct val="90000"/>
              </a:lnSpc>
              <a:spcBef>
                <a:spcPts val="1600"/>
              </a:spcBef>
              <a:spcAft>
                <a:spcPts val="1600"/>
              </a:spcAft>
              <a:buClr>
                <a:schemeClr val="dk1"/>
              </a:buClr>
              <a:buSzPts val="1800"/>
              <a:buChar char="■"/>
              <a:defRPr/>
            </a:lvl9pPr>
          </a:lstStyle>
          <a:p/>
        </p:txBody>
      </p:sp>
      <p:sp>
        <p:nvSpPr>
          <p:cNvPr id="53" name="Google Shape;53;g39ca5e0307a_1_104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g39ca5e0307a_1_104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g39ca5e0307a_1_104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g39ca5e0307a_1_1008"/>
          <p:cNvSpPr txBox="1"/>
          <p:nvPr>
            <p:ph type="title"/>
          </p:nvPr>
        </p:nvSpPr>
        <p:spPr>
          <a:xfrm>
            <a:off x="415600" y="2867800"/>
            <a:ext cx="11360700" cy="1122300"/>
          </a:xfrm>
          <a:prstGeom prst="rect">
            <a:avLst/>
          </a:prstGeom>
        </p:spPr>
        <p:txBody>
          <a:bodyPr anchorCtr="0" anchor="ctr" bIns="121900" lIns="121900" spcFirstLastPara="1" rIns="121900" wrap="square" tIns="12190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g39ca5e0307a_1_100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g39ca5e0307a_1_1011"/>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18" name="Google Shape;18;g39ca5e0307a_1_1011"/>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a:bodyPr>
          <a:lstStyle>
            <a:lvl1pPr indent="-381000" lvl="0" marL="457200">
              <a:spcBef>
                <a:spcPts val="0"/>
              </a:spcBef>
              <a:spcAft>
                <a:spcPts val="0"/>
              </a:spcAft>
              <a:buSzPts val="24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19" name="Google Shape;19;g39ca5e0307a_1_101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g39ca5e0307a_1_1015"/>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22" name="Google Shape;22;g39ca5e0307a_1_1015"/>
          <p:cNvSpPr txBox="1"/>
          <p:nvPr>
            <p:ph idx="1" type="body"/>
          </p:nvPr>
        </p:nvSpPr>
        <p:spPr>
          <a:xfrm>
            <a:off x="415600" y="1536633"/>
            <a:ext cx="53331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23" name="Google Shape;23;g39ca5e0307a_1_1015"/>
          <p:cNvSpPr txBox="1"/>
          <p:nvPr>
            <p:ph idx="2" type="body"/>
          </p:nvPr>
        </p:nvSpPr>
        <p:spPr>
          <a:xfrm>
            <a:off x="6443200" y="1536633"/>
            <a:ext cx="53331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24" name="Google Shape;24;g39ca5e0307a_1_101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g39ca5e0307a_1_1020"/>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27" name="Google Shape;27;g39ca5e0307a_1_102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g39ca5e0307a_1_1023"/>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30" name="Google Shape;30;g39ca5e0307a_1_1023"/>
          <p:cNvSpPr txBox="1"/>
          <p:nvPr>
            <p:ph idx="1" type="body"/>
          </p:nvPr>
        </p:nvSpPr>
        <p:spPr>
          <a:xfrm>
            <a:off x="415600" y="1852800"/>
            <a:ext cx="3744000" cy="4239300"/>
          </a:xfrm>
          <a:prstGeom prst="rect">
            <a:avLst/>
          </a:prstGeom>
        </p:spPr>
        <p:txBody>
          <a:bodyPr anchorCtr="0" anchor="t" bIns="121900" lIns="121900" spcFirstLastPara="1" rIns="121900" wrap="square" tIns="121900">
            <a:normAutofit/>
          </a:bodyPr>
          <a:lstStyle>
            <a:lvl1pPr indent="-330200" lvl="0" marL="457200">
              <a:spcBef>
                <a:spcPts val="0"/>
              </a:spcBef>
              <a:spcAft>
                <a:spcPts val="0"/>
              </a:spcAft>
              <a:buSzPts val="1600"/>
              <a:buChar char="●"/>
              <a:defRPr sz="16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1" name="Google Shape;31;g39ca5e0307a_1_102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g39ca5e0307a_1_1027"/>
          <p:cNvSpPr txBox="1"/>
          <p:nvPr>
            <p:ph type="title"/>
          </p:nvPr>
        </p:nvSpPr>
        <p:spPr>
          <a:xfrm>
            <a:off x="653667" y="600200"/>
            <a:ext cx="8490300" cy="5454300"/>
          </a:xfrm>
          <a:prstGeom prst="rect">
            <a:avLst/>
          </a:prstGeom>
        </p:spPr>
        <p:txBody>
          <a:bodyPr anchorCtr="0" anchor="ctr" bIns="121900" lIns="121900" spcFirstLastPara="1" rIns="121900" wrap="square" tIns="121900">
            <a:normAutofit/>
          </a:bodyPr>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p:txBody>
      </p:sp>
      <p:sp>
        <p:nvSpPr>
          <p:cNvPr id="34" name="Google Shape;34;g39ca5e0307a_1_102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g39ca5e0307a_1_1030"/>
          <p:cNvSpPr/>
          <p:nvPr/>
        </p:nvSpPr>
        <p:spPr>
          <a:xfrm>
            <a:off x="6096000" y="33"/>
            <a:ext cx="6096000" cy="6858000"/>
          </a:xfrm>
          <a:prstGeom prst="rect">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 name="Google Shape;37;g39ca5e0307a_1_1030"/>
          <p:cNvSpPr txBox="1"/>
          <p:nvPr>
            <p:ph type="title"/>
          </p:nvPr>
        </p:nvSpPr>
        <p:spPr>
          <a:xfrm>
            <a:off x="354000" y="1644233"/>
            <a:ext cx="5393700" cy="1976400"/>
          </a:xfrm>
          <a:prstGeom prst="rect">
            <a:avLst/>
          </a:prstGeom>
        </p:spPr>
        <p:txBody>
          <a:bodyPr anchorCtr="0" anchor="b" bIns="121900" lIns="121900" spcFirstLastPara="1" rIns="121900" wrap="square" tIns="121900">
            <a:norm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p:txBody>
      </p:sp>
      <p:sp>
        <p:nvSpPr>
          <p:cNvPr id="38" name="Google Shape;38;g39ca5e0307a_1_1030"/>
          <p:cNvSpPr txBox="1"/>
          <p:nvPr>
            <p:ph idx="1" type="subTitle"/>
          </p:nvPr>
        </p:nvSpPr>
        <p:spPr>
          <a:xfrm>
            <a:off x="354000" y="3737433"/>
            <a:ext cx="5393700" cy="1646700"/>
          </a:xfrm>
          <a:prstGeom prst="rect">
            <a:avLst/>
          </a:prstGeom>
        </p:spPr>
        <p:txBody>
          <a:bodyPr anchorCtr="0" anchor="t" bIns="121900" lIns="121900" spcFirstLastPara="1" rIns="121900" wrap="square" tIns="12190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9" name="Google Shape;39;g39ca5e0307a_1_1030"/>
          <p:cNvSpPr txBox="1"/>
          <p:nvPr>
            <p:ph idx="2" type="body"/>
          </p:nvPr>
        </p:nvSpPr>
        <p:spPr>
          <a:xfrm>
            <a:off x="6586000" y="965600"/>
            <a:ext cx="5115900" cy="4926900"/>
          </a:xfrm>
          <a:prstGeom prst="rect">
            <a:avLst/>
          </a:prstGeom>
        </p:spPr>
        <p:txBody>
          <a:bodyPr anchorCtr="0" anchor="ctr" bIns="121900" lIns="121900" spcFirstLastPara="1" rIns="121900" wrap="square" tIns="121900">
            <a:normAutofit/>
          </a:bodyPr>
          <a:lstStyle>
            <a:lvl1pPr indent="-381000" lvl="0" marL="457200">
              <a:spcBef>
                <a:spcPts val="0"/>
              </a:spcBef>
              <a:spcAft>
                <a:spcPts val="0"/>
              </a:spcAft>
              <a:buClr>
                <a:schemeClr val="dk1"/>
              </a:buClr>
              <a:buSzPts val="2400"/>
              <a:buChar char="●"/>
              <a:defRPr>
                <a:solidFill>
                  <a:schemeClr val="dk1"/>
                </a:solidFill>
              </a:defRPr>
            </a:lvl1pPr>
            <a:lvl2pPr indent="-349250" lvl="1" marL="914400">
              <a:spcBef>
                <a:spcPts val="0"/>
              </a:spcBef>
              <a:spcAft>
                <a:spcPts val="0"/>
              </a:spcAft>
              <a:buClr>
                <a:schemeClr val="dk1"/>
              </a:buClr>
              <a:buSzPts val="1900"/>
              <a:buChar char="○"/>
              <a:defRPr>
                <a:solidFill>
                  <a:schemeClr val="dk1"/>
                </a:solidFill>
              </a:defRPr>
            </a:lvl2pPr>
            <a:lvl3pPr indent="-349250" lvl="2" marL="1371600">
              <a:spcBef>
                <a:spcPts val="0"/>
              </a:spcBef>
              <a:spcAft>
                <a:spcPts val="0"/>
              </a:spcAft>
              <a:buClr>
                <a:schemeClr val="dk1"/>
              </a:buClr>
              <a:buSzPts val="1900"/>
              <a:buChar char="■"/>
              <a:defRPr>
                <a:solidFill>
                  <a:schemeClr val="dk1"/>
                </a:solidFill>
              </a:defRPr>
            </a:lvl3pPr>
            <a:lvl4pPr indent="-349250" lvl="3" marL="1828800">
              <a:spcBef>
                <a:spcPts val="0"/>
              </a:spcBef>
              <a:spcAft>
                <a:spcPts val="0"/>
              </a:spcAft>
              <a:buClr>
                <a:schemeClr val="dk1"/>
              </a:buClr>
              <a:buSzPts val="1900"/>
              <a:buChar char="●"/>
              <a:defRPr>
                <a:solidFill>
                  <a:schemeClr val="dk1"/>
                </a:solidFill>
              </a:defRPr>
            </a:lvl4pPr>
            <a:lvl5pPr indent="-349250" lvl="4" marL="2286000">
              <a:spcBef>
                <a:spcPts val="0"/>
              </a:spcBef>
              <a:spcAft>
                <a:spcPts val="0"/>
              </a:spcAft>
              <a:buClr>
                <a:schemeClr val="dk1"/>
              </a:buClr>
              <a:buSzPts val="1900"/>
              <a:buChar char="○"/>
              <a:defRPr>
                <a:solidFill>
                  <a:schemeClr val="dk1"/>
                </a:solidFill>
              </a:defRPr>
            </a:lvl5pPr>
            <a:lvl6pPr indent="-349250" lvl="5" marL="2743200">
              <a:spcBef>
                <a:spcPts val="0"/>
              </a:spcBef>
              <a:spcAft>
                <a:spcPts val="0"/>
              </a:spcAft>
              <a:buClr>
                <a:schemeClr val="dk1"/>
              </a:buClr>
              <a:buSzPts val="1900"/>
              <a:buChar char="■"/>
              <a:defRPr>
                <a:solidFill>
                  <a:schemeClr val="dk1"/>
                </a:solidFill>
              </a:defRPr>
            </a:lvl6pPr>
            <a:lvl7pPr indent="-349250" lvl="6" marL="3200400">
              <a:spcBef>
                <a:spcPts val="0"/>
              </a:spcBef>
              <a:spcAft>
                <a:spcPts val="0"/>
              </a:spcAft>
              <a:buClr>
                <a:schemeClr val="dk1"/>
              </a:buClr>
              <a:buSzPts val="1900"/>
              <a:buChar char="●"/>
              <a:defRPr>
                <a:solidFill>
                  <a:schemeClr val="dk1"/>
                </a:solidFill>
              </a:defRPr>
            </a:lvl7pPr>
            <a:lvl8pPr indent="-349250" lvl="7" marL="3657600">
              <a:spcBef>
                <a:spcPts val="0"/>
              </a:spcBef>
              <a:spcAft>
                <a:spcPts val="0"/>
              </a:spcAft>
              <a:buClr>
                <a:schemeClr val="dk1"/>
              </a:buClr>
              <a:buSzPts val="1900"/>
              <a:buChar char="○"/>
              <a:defRPr>
                <a:solidFill>
                  <a:schemeClr val="dk1"/>
                </a:solidFill>
              </a:defRPr>
            </a:lvl8pPr>
            <a:lvl9pPr indent="-349250" lvl="8" marL="4114800">
              <a:spcBef>
                <a:spcPts val="0"/>
              </a:spcBef>
              <a:spcAft>
                <a:spcPts val="0"/>
              </a:spcAft>
              <a:buClr>
                <a:schemeClr val="dk1"/>
              </a:buClr>
              <a:buSzPts val="1900"/>
              <a:buChar char="■"/>
              <a:defRPr>
                <a:solidFill>
                  <a:schemeClr val="dk1"/>
                </a:solidFill>
              </a:defRPr>
            </a:lvl9pPr>
          </a:lstStyle>
          <a:p/>
        </p:txBody>
      </p:sp>
      <p:sp>
        <p:nvSpPr>
          <p:cNvPr id="40" name="Google Shape;40;g39ca5e0307a_1_103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g39ca5e0307a_1_1036"/>
          <p:cNvSpPr txBox="1"/>
          <p:nvPr>
            <p:ph idx="1" type="body"/>
          </p:nvPr>
        </p:nvSpPr>
        <p:spPr>
          <a:xfrm>
            <a:off x="415600" y="5640767"/>
            <a:ext cx="7998300" cy="806700"/>
          </a:xfrm>
          <a:prstGeom prst="rect">
            <a:avLst/>
          </a:prstGeom>
        </p:spPr>
        <p:txBody>
          <a:bodyPr anchorCtr="0" anchor="ctr" bIns="121900" lIns="121900" spcFirstLastPara="1" rIns="121900" wrap="square" tIns="121900">
            <a:normAutofit/>
          </a:bodyPr>
          <a:lstStyle>
            <a:lvl1pPr indent="-228600" lvl="0" marL="457200">
              <a:lnSpc>
                <a:spcPct val="100000"/>
              </a:lnSpc>
              <a:spcBef>
                <a:spcPts val="0"/>
              </a:spcBef>
              <a:spcAft>
                <a:spcPts val="0"/>
              </a:spcAft>
              <a:buSzPts val="2400"/>
              <a:buNone/>
              <a:defRPr/>
            </a:lvl1pPr>
          </a:lstStyle>
          <a:p/>
        </p:txBody>
      </p:sp>
      <p:sp>
        <p:nvSpPr>
          <p:cNvPr id="43" name="Google Shape;43;g39ca5e0307a_1_103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g39ca5e0307a_1_1000"/>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spcBef>
                <a:spcPts val="0"/>
              </a:spcBef>
              <a:spcAft>
                <a:spcPts val="0"/>
              </a:spcAft>
              <a:buClr>
                <a:schemeClr val="dk1"/>
              </a:buClr>
              <a:buSzPts val="3700"/>
              <a:buNone/>
              <a:defRPr sz="3700">
                <a:solidFill>
                  <a:schemeClr val="dk1"/>
                </a:solidFill>
              </a:defRPr>
            </a:lvl1pPr>
            <a:lvl2pPr lvl="1">
              <a:spcBef>
                <a:spcPts val="0"/>
              </a:spcBef>
              <a:spcAft>
                <a:spcPts val="0"/>
              </a:spcAft>
              <a:buClr>
                <a:schemeClr val="dk1"/>
              </a:buClr>
              <a:buSzPts val="3700"/>
              <a:buNone/>
              <a:defRPr sz="3700">
                <a:solidFill>
                  <a:schemeClr val="dk1"/>
                </a:solidFill>
              </a:defRPr>
            </a:lvl2pPr>
            <a:lvl3pPr lvl="2">
              <a:spcBef>
                <a:spcPts val="0"/>
              </a:spcBef>
              <a:spcAft>
                <a:spcPts val="0"/>
              </a:spcAft>
              <a:buClr>
                <a:schemeClr val="dk1"/>
              </a:buClr>
              <a:buSzPts val="3700"/>
              <a:buNone/>
              <a:defRPr sz="3700">
                <a:solidFill>
                  <a:schemeClr val="dk1"/>
                </a:solidFill>
              </a:defRPr>
            </a:lvl3pPr>
            <a:lvl4pPr lvl="3">
              <a:spcBef>
                <a:spcPts val="0"/>
              </a:spcBef>
              <a:spcAft>
                <a:spcPts val="0"/>
              </a:spcAft>
              <a:buClr>
                <a:schemeClr val="dk1"/>
              </a:buClr>
              <a:buSzPts val="3700"/>
              <a:buNone/>
              <a:defRPr sz="3700">
                <a:solidFill>
                  <a:schemeClr val="dk1"/>
                </a:solidFill>
              </a:defRPr>
            </a:lvl4pPr>
            <a:lvl5pPr lvl="4">
              <a:spcBef>
                <a:spcPts val="0"/>
              </a:spcBef>
              <a:spcAft>
                <a:spcPts val="0"/>
              </a:spcAft>
              <a:buClr>
                <a:schemeClr val="dk1"/>
              </a:buClr>
              <a:buSzPts val="3700"/>
              <a:buNone/>
              <a:defRPr sz="3700">
                <a:solidFill>
                  <a:schemeClr val="dk1"/>
                </a:solidFill>
              </a:defRPr>
            </a:lvl5pPr>
            <a:lvl6pPr lvl="5">
              <a:spcBef>
                <a:spcPts val="0"/>
              </a:spcBef>
              <a:spcAft>
                <a:spcPts val="0"/>
              </a:spcAft>
              <a:buClr>
                <a:schemeClr val="dk1"/>
              </a:buClr>
              <a:buSzPts val="3700"/>
              <a:buNone/>
              <a:defRPr sz="3700">
                <a:solidFill>
                  <a:schemeClr val="dk1"/>
                </a:solidFill>
              </a:defRPr>
            </a:lvl6pPr>
            <a:lvl7pPr lvl="6">
              <a:spcBef>
                <a:spcPts val="0"/>
              </a:spcBef>
              <a:spcAft>
                <a:spcPts val="0"/>
              </a:spcAft>
              <a:buClr>
                <a:schemeClr val="dk1"/>
              </a:buClr>
              <a:buSzPts val="3700"/>
              <a:buNone/>
              <a:defRPr sz="3700">
                <a:solidFill>
                  <a:schemeClr val="dk1"/>
                </a:solidFill>
              </a:defRPr>
            </a:lvl7pPr>
            <a:lvl8pPr lvl="7">
              <a:spcBef>
                <a:spcPts val="0"/>
              </a:spcBef>
              <a:spcAft>
                <a:spcPts val="0"/>
              </a:spcAft>
              <a:buClr>
                <a:schemeClr val="dk1"/>
              </a:buClr>
              <a:buSzPts val="3700"/>
              <a:buNone/>
              <a:defRPr sz="3700">
                <a:solidFill>
                  <a:schemeClr val="dk1"/>
                </a:solidFill>
              </a:defRPr>
            </a:lvl8pPr>
            <a:lvl9pPr lvl="8">
              <a:spcBef>
                <a:spcPts val="0"/>
              </a:spcBef>
              <a:spcAft>
                <a:spcPts val="0"/>
              </a:spcAft>
              <a:buClr>
                <a:schemeClr val="dk1"/>
              </a:buClr>
              <a:buSzPts val="3700"/>
              <a:buNone/>
              <a:defRPr sz="3700">
                <a:solidFill>
                  <a:schemeClr val="dk1"/>
                </a:solidFill>
              </a:defRPr>
            </a:lvl9pPr>
          </a:lstStyle>
          <a:p/>
        </p:txBody>
      </p:sp>
      <p:sp>
        <p:nvSpPr>
          <p:cNvPr id="7" name="Google Shape;7;g39ca5e0307a_1_1000"/>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a:lnSpc>
                <a:spcPct val="115000"/>
              </a:lnSpc>
              <a:spcBef>
                <a:spcPts val="0"/>
              </a:spcBef>
              <a:spcAft>
                <a:spcPts val="0"/>
              </a:spcAft>
              <a:buClr>
                <a:schemeClr val="lt2"/>
              </a:buClr>
              <a:buSzPts val="2400"/>
              <a:buChar char="●"/>
              <a:defRPr sz="2400">
                <a:solidFill>
                  <a:schemeClr val="lt2"/>
                </a:solidFill>
              </a:defRPr>
            </a:lvl1pPr>
            <a:lvl2pPr indent="-349250" lvl="1" marL="914400">
              <a:lnSpc>
                <a:spcPct val="115000"/>
              </a:lnSpc>
              <a:spcBef>
                <a:spcPts val="0"/>
              </a:spcBef>
              <a:spcAft>
                <a:spcPts val="0"/>
              </a:spcAft>
              <a:buClr>
                <a:schemeClr val="lt2"/>
              </a:buClr>
              <a:buSzPts val="1900"/>
              <a:buChar char="○"/>
              <a:defRPr sz="1900">
                <a:solidFill>
                  <a:schemeClr val="lt2"/>
                </a:solidFill>
              </a:defRPr>
            </a:lvl2pPr>
            <a:lvl3pPr indent="-349250" lvl="2" marL="1371600">
              <a:lnSpc>
                <a:spcPct val="115000"/>
              </a:lnSpc>
              <a:spcBef>
                <a:spcPts val="0"/>
              </a:spcBef>
              <a:spcAft>
                <a:spcPts val="0"/>
              </a:spcAft>
              <a:buClr>
                <a:schemeClr val="lt2"/>
              </a:buClr>
              <a:buSzPts val="1900"/>
              <a:buChar char="■"/>
              <a:defRPr sz="1900">
                <a:solidFill>
                  <a:schemeClr val="lt2"/>
                </a:solidFill>
              </a:defRPr>
            </a:lvl3pPr>
            <a:lvl4pPr indent="-349250" lvl="3" marL="1828800">
              <a:lnSpc>
                <a:spcPct val="115000"/>
              </a:lnSpc>
              <a:spcBef>
                <a:spcPts val="0"/>
              </a:spcBef>
              <a:spcAft>
                <a:spcPts val="0"/>
              </a:spcAft>
              <a:buClr>
                <a:schemeClr val="lt2"/>
              </a:buClr>
              <a:buSzPts val="1900"/>
              <a:buChar char="●"/>
              <a:defRPr sz="1900">
                <a:solidFill>
                  <a:schemeClr val="lt2"/>
                </a:solidFill>
              </a:defRPr>
            </a:lvl4pPr>
            <a:lvl5pPr indent="-349250" lvl="4" marL="2286000">
              <a:lnSpc>
                <a:spcPct val="115000"/>
              </a:lnSpc>
              <a:spcBef>
                <a:spcPts val="0"/>
              </a:spcBef>
              <a:spcAft>
                <a:spcPts val="0"/>
              </a:spcAft>
              <a:buClr>
                <a:schemeClr val="lt2"/>
              </a:buClr>
              <a:buSzPts val="1900"/>
              <a:buChar char="○"/>
              <a:defRPr sz="1900">
                <a:solidFill>
                  <a:schemeClr val="lt2"/>
                </a:solidFill>
              </a:defRPr>
            </a:lvl5pPr>
            <a:lvl6pPr indent="-349250" lvl="5" marL="2743200">
              <a:lnSpc>
                <a:spcPct val="115000"/>
              </a:lnSpc>
              <a:spcBef>
                <a:spcPts val="0"/>
              </a:spcBef>
              <a:spcAft>
                <a:spcPts val="0"/>
              </a:spcAft>
              <a:buClr>
                <a:schemeClr val="lt2"/>
              </a:buClr>
              <a:buSzPts val="1900"/>
              <a:buChar char="■"/>
              <a:defRPr sz="1900">
                <a:solidFill>
                  <a:schemeClr val="lt2"/>
                </a:solidFill>
              </a:defRPr>
            </a:lvl6pPr>
            <a:lvl7pPr indent="-349250" lvl="6" marL="3200400">
              <a:lnSpc>
                <a:spcPct val="115000"/>
              </a:lnSpc>
              <a:spcBef>
                <a:spcPts val="0"/>
              </a:spcBef>
              <a:spcAft>
                <a:spcPts val="0"/>
              </a:spcAft>
              <a:buClr>
                <a:schemeClr val="lt2"/>
              </a:buClr>
              <a:buSzPts val="1900"/>
              <a:buChar char="●"/>
              <a:defRPr sz="1900">
                <a:solidFill>
                  <a:schemeClr val="lt2"/>
                </a:solidFill>
              </a:defRPr>
            </a:lvl7pPr>
            <a:lvl8pPr indent="-349250" lvl="7" marL="3657600">
              <a:lnSpc>
                <a:spcPct val="115000"/>
              </a:lnSpc>
              <a:spcBef>
                <a:spcPts val="0"/>
              </a:spcBef>
              <a:spcAft>
                <a:spcPts val="0"/>
              </a:spcAft>
              <a:buClr>
                <a:schemeClr val="lt2"/>
              </a:buClr>
              <a:buSzPts val="1900"/>
              <a:buChar char="○"/>
              <a:defRPr sz="1900">
                <a:solidFill>
                  <a:schemeClr val="lt2"/>
                </a:solidFill>
              </a:defRPr>
            </a:lvl8pPr>
            <a:lvl9pPr indent="-349250" lvl="8" marL="4114800">
              <a:lnSpc>
                <a:spcPct val="115000"/>
              </a:lnSpc>
              <a:spcBef>
                <a:spcPts val="0"/>
              </a:spcBef>
              <a:spcAft>
                <a:spcPts val="0"/>
              </a:spcAft>
              <a:buClr>
                <a:schemeClr val="lt2"/>
              </a:buClr>
              <a:buSzPts val="1900"/>
              <a:buChar char="■"/>
              <a:defRPr sz="1900">
                <a:solidFill>
                  <a:schemeClr val="lt2"/>
                </a:solidFill>
              </a:defRPr>
            </a:lvl9pPr>
          </a:lstStyle>
          <a:p/>
        </p:txBody>
      </p:sp>
      <p:sp>
        <p:nvSpPr>
          <p:cNvPr id="8" name="Google Shape;8;g39ca5e0307a_1_100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algn="r">
              <a:buNone/>
              <a:defRPr sz="1300">
                <a:solidFill>
                  <a:schemeClr val="lt2"/>
                </a:solidFill>
              </a:defRPr>
            </a:lvl1pPr>
            <a:lvl2pPr lvl="1" algn="r">
              <a:buNone/>
              <a:defRPr sz="1300">
                <a:solidFill>
                  <a:schemeClr val="lt2"/>
                </a:solidFill>
              </a:defRPr>
            </a:lvl2pPr>
            <a:lvl3pPr lvl="2" algn="r">
              <a:buNone/>
              <a:defRPr sz="1300">
                <a:solidFill>
                  <a:schemeClr val="lt2"/>
                </a:solidFill>
              </a:defRPr>
            </a:lvl3pPr>
            <a:lvl4pPr lvl="3" algn="r">
              <a:buNone/>
              <a:defRPr sz="1300">
                <a:solidFill>
                  <a:schemeClr val="lt2"/>
                </a:solidFill>
              </a:defRPr>
            </a:lvl4pPr>
            <a:lvl5pPr lvl="4" algn="r">
              <a:buNone/>
              <a:defRPr sz="1300">
                <a:solidFill>
                  <a:schemeClr val="lt2"/>
                </a:solidFill>
              </a:defRPr>
            </a:lvl5pPr>
            <a:lvl6pPr lvl="5" algn="r">
              <a:buNone/>
              <a:defRPr sz="1300">
                <a:solidFill>
                  <a:schemeClr val="lt2"/>
                </a:solidFill>
              </a:defRPr>
            </a:lvl6pPr>
            <a:lvl7pPr lvl="6" algn="r">
              <a:buNone/>
              <a:defRPr sz="1300">
                <a:solidFill>
                  <a:schemeClr val="lt2"/>
                </a:solidFill>
              </a:defRPr>
            </a:lvl7pPr>
            <a:lvl8pPr lvl="7" algn="r">
              <a:buNone/>
              <a:defRPr sz="1300">
                <a:solidFill>
                  <a:schemeClr val="lt2"/>
                </a:solidFill>
              </a:defRPr>
            </a:lvl8pPr>
            <a:lvl9pPr lvl="8" algn="r">
              <a:buNone/>
              <a:defRPr sz="1300">
                <a:solidFill>
                  <a:schemeClr val="lt2"/>
                </a:solidFill>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12121"/>
        </a:solidFill>
      </p:bgPr>
    </p:bg>
    <p:spTree>
      <p:nvGrpSpPr>
        <p:cNvPr id="59" name="Shape 59"/>
        <p:cNvGrpSpPr/>
        <p:nvPr/>
      </p:nvGrpSpPr>
      <p:grpSpPr>
        <a:xfrm>
          <a:off x="0" y="0"/>
          <a:ext cx="0" cy="0"/>
          <a:chOff x="0" y="0"/>
          <a:chExt cx="0" cy="0"/>
        </a:xfrm>
      </p:grpSpPr>
      <p:pic>
        <p:nvPicPr>
          <p:cNvPr id="60" name="Google Shape;60;p1"/>
          <p:cNvPicPr preferRelativeResize="0"/>
          <p:nvPr/>
        </p:nvPicPr>
        <p:blipFill>
          <a:blip r:embed="rId3">
            <a:alphaModFix/>
          </a:blip>
          <a:stretch>
            <a:fillRect/>
          </a:stretch>
        </p:blipFill>
        <p:spPr>
          <a:xfrm>
            <a:off x="2667000" y="0"/>
            <a:ext cx="6857999" cy="6857999"/>
          </a:xfrm>
          <a:prstGeom prst="rect">
            <a:avLst/>
          </a:prstGeom>
          <a:noFill/>
          <a:ln>
            <a:noFill/>
          </a:ln>
        </p:spPr>
      </p:pic>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3a23e3a42d6_0_19"/>
          <p:cNvSpPr txBox="1"/>
          <p:nvPr>
            <p:ph type="title"/>
          </p:nvPr>
        </p:nvSpPr>
        <p:spPr>
          <a:xfrm>
            <a:off x="838213" y="248078"/>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Gestión</a:t>
            </a:r>
            <a:r>
              <a:rPr b="1" lang="es-ES" sz="4000" u="sng"/>
              <a:t> de actividades</a:t>
            </a:r>
            <a:endParaRPr b="1" sz="4000" u="sng"/>
          </a:p>
        </p:txBody>
      </p:sp>
      <p:pic>
        <p:nvPicPr>
          <p:cNvPr id="121" name="Google Shape;121;g3a23e3a42d6_0_19"/>
          <p:cNvPicPr preferRelativeResize="0"/>
          <p:nvPr/>
        </p:nvPicPr>
        <p:blipFill>
          <a:blip r:embed="rId3">
            <a:alphaModFix/>
          </a:blip>
          <a:stretch>
            <a:fillRect/>
          </a:stretch>
        </p:blipFill>
        <p:spPr>
          <a:xfrm>
            <a:off x="1338700" y="1312888"/>
            <a:ext cx="9514599" cy="5106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g3a23e3a42d6_0_13"/>
          <p:cNvSpPr txBox="1"/>
          <p:nvPr>
            <p:ph type="title"/>
          </p:nvPr>
        </p:nvSpPr>
        <p:spPr>
          <a:xfrm>
            <a:off x="838200" y="18957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Arquitectura</a:t>
            </a:r>
            <a:endParaRPr b="1" sz="4000" u="sng"/>
          </a:p>
        </p:txBody>
      </p:sp>
      <p:sp>
        <p:nvSpPr>
          <p:cNvPr id="127" name="Google Shape;127;g3a23e3a42d6_0_13"/>
          <p:cNvSpPr txBox="1"/>
          <p:nvPr>
            <p:ph idx="1" type="body"/>
          </p:nvPr>
        </p:nvSpPr>
        <p:spPr>
          <a:xfrm>
            <a:off x="314300" y="1515275"/>
            <a:ext cx="7580700" cy="5219400"/>
          </a:xfrm>
          <a:prstGeom prst="rect">
            <a:avLst/>
          </a:prstGeom>
          <a:noFill/>
          <a:ln>
            <a:noFill/>
          </a:ln>
        </p:spPr>
        <p:txBody>
          <a:bodyPr anchorCtr="0" anchor="t" bIns="45700" lIns="91425" spcFirstLastPara="1" rIns="91425" wrap="square" tIns="45700">
            <a:normAutofit fontScale="47500" lnSpcReduction="20000"/>
          </a:bodyPr>
          <a:lstStyle/>
          <a:p>
            <a:pPr indent="0" lvl="0" marL="0" rtl="0" algn="l">
              <a:spcBef>
                <a:spcPts val="1000"/>
              </a:spcBef>
              <a:spcAft>
                <a:spcPts val="0"/>
              </a:spcAft>
              <a:buNone/>
            </a:pPr>
            <a:r>
              <a:rPr lang="es-ES" sz="4237">
                <a:solidFill>
                  <a:schemeClr val="accent2"/>
                </a:solidFill>
              </a:rPr>
              <a:t>La arquitectura de CulturaX se basa en el patrón Modelo–Vista–Controlador (MVC). Separa la lógica del sistema en tres componentes:</a:t>
            </a:r>
            <a:endParaRPr sz="4237">
              <a:solidFill>
                <a:schemeClr val="accent2"/>
              </a:solidFill>
            </a:endParaRPr>
          </a:p>
          <a:p>
            <a:pPr indent="0" lvl="0" marL="0" rtl="0" algn="l">
              <a:spcBef>
                <a:spcPts val="1000"/>
              </a:spcBef>
              <a:spcAft>
                <a:spcPts val="0"/>
              </a:spcAft>
              <a:buNone/>
            </a:pPr>
            <a:r>
              <a:t/>
            </a:r>
            <a:endParaRPr sz="4237">
              <a:solidFill>
                <a:schemeClr val="accent2"/>
              </a:solidFill>
            </a:endParaRPr>
          </a:p>
          <a:p>
            <a:pPr indent="-356399" lvl="0" marL="457200" rtl="0" algn="l">
              <a:lnSpc>
                <a:spcPct val="150000"/>
              </a:lnSpc>
              <a:spcBef>
                <a:spcPts val="1000"/>
              </a:spcBef>
              <a:spcAft>
                <a:spcPts val="0"/>
              </a:spcAft>
              <a:buClr>
                <a:schemeClr val="accent2"/>
              </a:buClr>
              <a:buSzPct val="100000"/>
              <a:buChar char="●"/>
            </a:pPr>
            <a:r>
              <a:rPr lang="es-ES" sz="4237">
                <a:solidFill>
                  <a:schemeClr val="accent2"/>
                </a:solidFill>
              </a:rPr>
              <a:t>Modelo: Maneja los datos almacenados en Firestore (Firebase).</a:t>
            </a:r>
            <a:endParaRPr sz="4237">
              <a:solidFill>
                <a:schemeClr val="accent2"/>
              </a:solidFill>
            </a:endParaRPr>
          </a:p>
          <a:p>
            <a:pPr indent="-356399" lvl="0" marL="457200" rtl="0" algn="l">
              <a:lnSpc>
                <a:spcPct val="150000"/>
              </a:lnSpc>
              <a:spcBef>
                <a:spcPts val="0"/>
              </a:spcBef>
              <a:spcAft>
                <a:spcPts val="0"/>
              </a:spcAft>
              <a:buClr>
                <a:schemeClr val="accent2"/>
              </a:buClr>
              <a:buSzPct val="100000"/>
              <a:buChar char="●"/>
            </a:pPr>
            <a:r>
              <a:rPr lang="es-ES" sz="4237">
                <a:solidFill>
                  <a:schemeClr val="accent2"/>
                </a:solidFill>
              </a:rPr>
              <a:t>Vista: Interfaz de usuario creada con HTML, CSS y Bootstrap.</a:t>
            </a:r>
            <a:endParaRPr sz="4237">
              <a:solidFill>
                <a:schemeClr val="accent2"/>
              </a:solidFill>
            </a:endParaRPr>
          </a:p>
          <a:p>
            <a:pPr indent="-356399" lvl="0" marL="457200" rtl="0" algn="l">
              <a:lnSpc>
                <a:spcPct val="150000"/>
              </a:lnSpc>
              <a:spcBef>
                <a:spcPts val="0"/>
              </a:spcBef>
              <a:spcAft>
                <a:spcPts val="0"/>
              </a:spcAft>
              <a:buClr>
                <a:schemeClr val="accent2"/>
              </a:buClr>
              <a:buSzPct val="100000"/>
              <a:buChar char="●"/>
            </a:pPr>
            <a:r>
              <a:rPr lang="es-ES" sz="4237">
                <a:solidFill>
                  <a:schemeClr val="accent2"/>
                </a:solidFill>
              </a:rPr>
              <a:t>Controlador: Gestiona la lógica y conexión entre la vista y el modelo usando JavaScript modular.</a:t>
            </a:r>
            <a:endParaRPr sz="4237">
              <a:solidFill>
                <a:schemeClr val="accent2"/>
              </a:solidFill>
            </a:endParaRPr>
          </a:p>
          <a:p>
            <a:pPr indent="0" lvl="0" marL="457200" rtl="0" algn="l">
              <a:spcBef>
                <a:spcPts val="1000"/>
              </a:spcBef>
              <a:spcAft>
                <a:spcPts val="0"/>
              </a:spcAft>
              <a:buNone/>
            </a:pPr>
            <a:r>
              <a:t/>
            </a:r>
            <a:endParaRPr sz="4237">
              <a:solidFill>
                <a:schemeClr val="accent2"/>
              </a:solidFill>
            </a:endParaRPr>
          </a:p>
          <a:p>
            <a:pPr indent="0" lvl="0" marL="0" rtl="0" algn="l">
              <a:spcBef>
                <a:spcPts val="1000"/>
              </a:spcBef>
              <a:spcAft>
                <a:spcPts val="0"/>
              </a:spcAft>
              <a:buNone/>
            </a:pPr>
            <a:r>
              <a:rPr lang="es-ES" sz="4237">
                <a:solidFill>
                  <a:schemeClr val="accent2"/>
                </a:solidFill>
              </a:rPr>
              <a:t>Esta estructura mejora la organización, mantenibilidad y escalabilidad del proyecto.</a:t>
            </a:r>
            <a:endParaRPr sz="4237">
              <a:solidFill>
                <a:schemeClr val="accent2"/>
              </a:solidFill>
            </a:endParaRPr>
          </a:p>
          <a:p>
            <a:pPr indent="0" lvl="0" marL="457200" rtl="0" algn="l">
              <a:lnSpc>
                <a:spcPct val="90000"/>
              </a:lnSpc>
              <a:spcBef>
                <a:spcPts val="1000"/>
              </a:spcBef>
              <a:spcAft>
                <a:spcPts val="0"/>
              </a:spcAft>
              <a:buNone/>
            </a:pPr>
            <a:r>
              <a:t/>
            </a:r>
            <a:endParaRPr sz="3150">
              <a:solidFill>
                <a:schemeClr val="accent2"/>
              </a:solidFill>
            </a:endParaRPr>
          </a:p>
          <a:p>
            <a:pPr indent="0" lvl="0" marL="457200" rtl="0" algn="l">
              <a:lnSpc>
                <a:spcPct val="90000"/>
              </a:lnSpc>
              <a:spcBef>
                <a:spcPts val="1000"/>
              </a:spcBef>
              <a:spcAft>
                <a:spcPts val="0"/>
              </a:spcAft>
              <a:buNone/>
            </a:pPr>
            <a:r>
              <a:t/>
            </a:r>
            <a:endParaRPr sz="2300"/>
          </a:p>
        </p:txBody>
      </p:sp>
      <p:pic>
        <p:nvPicPr>
          <p:cNvPr id="128" name="Google Shape;128;g3a23e3a42d6_0_13"/>
          <p:cNvPicPr preferRelativeResize="0"/>
          <p:nvPr/>
        </p:nvPicPr>
        <p:blipFill>
          <a:blip r:embed="rId3">
            <a:alphaModFix/>
          </a:blip>
          <a:stretch>
            <a:fillRect/>
          </a:stretch>
        </p:blipFill>
        <p:spPr>
          <a:xfrm>
            <a:off x="8060400" y="2254450"/>
            <a:ext cx="3848699" cy="29934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3a23e3a42d6_2_0"/>
          <p:cNvSpPr txBox="1"/>
          <p:nvPr>
            <p:ph type="title"/>
          </p:nvPr>
        </p:nvSpPr>
        <p:spPr>
          <a:xfrm>
            <a:off x="838200" y="18957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Modelo Base de datos</a:t>
            </a:r>
            <a:endParaRPr b="1" sz="4000" u="sng"/>
          </a:p>
        </p:txBody>
      </p:sp>
      <p:pic>
        <p:nvPicPr>
          <p:cNvPr id="134" name="Google Shape;134;g3a23e3a42d6_2_0"/>
          <p:cNvPicPr preferRelativeResize="0"/>
          <p:nvPr/>
        </p:nvPicPr>
        <p:blipFill>
          <a:blip r:embed="rId3">
            <a:alphaModFix/>
          </a:blip>
          <a:stretch>
            <a:fillRect/>
          </a:stretch>
        </p:blipFill>
        <p:spPr>
          <a:xfrm>
            <a:off x="1963750" y="1402325"/>
            <a:ext cx="8264500" cy="48574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Modelo de negocio</a:t>
            </a:r>
            <a:endParaRPr b="1" sz="4000" u="sng"/>
          </a:p>
        </p:txBody>
      </p:sp>
      <p:sp>
        <p:nvSpPr>
          <p:cNvPr id="140" name="Google Shape;140;p8"/>
          <p:cNvSpPr txBox="1"/>
          <p:nvPr>
            <p:ph idx="1" type="body"/>
          </p:nvPr>
        </p:nvSpPr>
        <p:spPr>
          <a:xfrm>
            <a:off x="838200" y="1825625"/>
            <a:ext cx="10515600" cy="4816800"/>
          </a:xfrm>
          <a:prstGeom prst="rect">
            <a:avLst/>
          </a:prstGeom>
          <a:noFill/>
          <a:ln>
            <a:noFill/>
          </a:ln>
        </p:spPr>
        <p:txBody>
          <a:bodyPr anchorCtr="0" anchor="t" bIns="45700" lIns="91425" spcFirstLastPara="1" rIns="91425" wrap="square" tIns="45700">
            <a:normAutofit lnSpcReduction="20000"/>
          </a:bodyPr>
          <a:lstStyle/>
          <a:p>
            <a:pPr indent="0" lvl="0" marL="0" rtl="0" algn="l">
              <a:spcBef>
                <a:spcPts val="0"/>
              </a:spcBef>
              <a:spcAft>
                <a:spcPts val="0"/>
              </a:spcAft>
              <a:buNone/>
            </a:pPr>
            <a:r>
              <a:rPr b="1" lang="es-ES" u="sng"/>
              <a:t>Publicidad Segmentada Inteligente:</a:t>
            </a:r>
            <a:endParaRPr b="1" u="sng"/>
          </a:p>
          <a:p>
            <a:pPr indent="0" lvl="0" marL="0" rtl="0" algn="l">
              <a:spcBef>
                <a:spcPts val="0"/>
              </a:spcBef>
              <a:spcAft>
                <a:spcPts val="0"/>
              </a:spcAft>
              <a:buNone/>
            </a:pPr>
            <a:r>
              <a:rPr b="1" lang="es-ES"/>
              <a:t>Uso de los gustos culturales del usuario (géneros, franquicias, categorías preferidas) para mostrar anuncios personalizados.</a:t>
            </a:r>
            <a:endParaRPr b="1"/>
          </a:p>
          <a:p>
            <a:pPr indent="0" lvl="0" marL="0" rtl="0" algn="l">
              <a:spcBef>
                <a:spcPts val="0"/>
              </a:spcBef>
              <a:spcAft>
                <a:spcPts val="0"/>
              </a:spcAft>
              <a:buNone/>
            </a:pPr>
            <a:r>
              <a:rPr b="1" lang="es-ES"/>
              <a:t>Las empresas pagan por promocionar lanzamientos, eventos y productos directamente a públicos interesados.</a:t>
            </a:r>
            <a:endParaRPr b="1"/>
          </a:p>
          <a:p>
            <a:pPr indent="0" lvl="0" marL="0" rtl="0" algn="l">
              <a:spcBef>
                <a:spcPts val="0"/>
              </a:spcBef>
              <a:spcAft>
                <a:spcPts val="0"/>
              </a:spcAft>
              <a:buNone/>
            </a:pPr>
            <a:r>
              <a:t/>
            </a:r>
            <a:endParaRPr b="1" u="sng">
              <a:solidFill>
                <a:schemeClr val="accent6"/>
              </a:solidFill>
            </a:endParaRPr>
          </a:p>
          <a:p>
            <a:pPr indent="0" lvl="0" marL="0" rtl="0" algn="l">
              <a:spcBef>
                <a:spcPts val="0"/>
              </a:spcBef>
              <a:spcAft>
                <a:spcPts val="0"/>
              </a:spcAft>
              <a:buNone/>
            </a:pPr>
            <a:r>
              <a:t/>
            </a:r>
            <a:endParaRPr b="1"/>
          </a:p>
          <a:p>
            <a:pPr indent="0" lvl="0" marL="0" rtl="0" algn="l">
              <a:spcBef>
                <a:spcPts val="0"/>
              </a:spcBef>
              <a:spcAft>
                <a:spcPts val="0"/>
              </a:spcAft>
              <a:buNone/>
            </a:pPr>
            <a:r>
              <a:rPr b="1" lang="es-ES" u="sng"/>
              <a:t>Donaciones Voluntarias:</a:t>
            </a:r>
            <a:endParaRPr b="1" u="sng"/>
          </a:p>
          <a:p>
            <a:pPr indent="0" lvl="0" marL="0" rtl="0" algn="l">
              <a:spcBef>
                <a:spcPts val="0"/>
              </a:spcBef>
              <a:spcAft>
                <a:spcPts val="0"/>
              </a:spcAft>
              <a:buNone/>
            </a:pPr>
            <a:r>
              <a:rPr b="1" lang="es-ES"/>
              <a:t>Los usuarios y organizaciones pueden apoyar el mantenimiento y mejora del sitio mediante aportes económicos.</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s-ES" u="sng"/>
              <a:t>Publicidad Dedicada en la Plataforma:</a:t>
            </a:r>
            <a:endParaRPr b="1" u="sng"/>
          </a:p>
          <a:p>
            <a:pPr indent="0" lvl="0" marL="0" rtl="0" algn="l">
              <a:spcBef>
                <a:spcPts val="0"/>
              </a:spcBef>
              <a:spcAft>
                <a:spcPts val="0"/>
              </a:spcAft>
              <a:buNone/>
            </a:pPr>
            <a:r>
              <a:rPr b="1" lang="es-ES"/>
              <a:t>Integración de publicidad ética y segmentada relacionada con eventos, lanzamientos y productos culturales.</a:t>
            </a:r>
            <a:endParaRPr b="1"/>
          </a:p>
          <a:p>
            <a:pPr indent="0" lvl="0" marL="228600" rtl="0" algn="l">
              <a:lnSpc>
                <a:spcPct val="90000"/>
              </a:lnSpc>
              <a:spcBef>
                <a:spcPts val="0"/>
              </a:spcBef>
              <a:spcAft>
                <a:spcPts val="0"/>
              </a:spcAft>
              <a:buNone/>
            </a:pPr>
            <a:r>
              <a:t/>
            </a:r>
            <a:endParaRPr b="1"/>
          </a:p>
          <a:p>
            <a:pPr indent="-50800" lvl="0" marL="228600" rtl="0" algn="l">
              <a:lnSpc>
                <a:spcPct val="90000"/>
              </a:lnSpc>
              <a:spcBef>
                <a:spcPts val="1000"/>
              </a:spcBef>
              <a:spcAft>
                <a:spcPts val="1600"/>
              </a:spcAft>
              <a:buClr>
                <a:schemeClr val="dk1"/>
              </a:buClr>
              <a:buSzPts val="28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3a23e3a42d6_0_1"/>
          <p:cNvSpPr txBox="1"/>
          <p:nvPr>
            <p:ph type="title"/>
          </p:nvPr>
        </p:nvSpPr>
        <p:spPr>
          <a:xfrm>
            <a:off x="838200" y="18957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Lecciones Aprendidas</a:t>
            </a:r>
            <a:endParaRPr b="1" sz="4000" u="sng"/>
          </a:p>
        </p:txBody>
      </p:sp>
      <p:sp>
        <p:nvSpPr>
          <p:cNvPr id="146" name="Google Shape;146;g3a23e3a42d6_0_1"/>
          <p:cNvSpPr txBox="1"/>
          <p:nvPr>
            <p:ph idx="1" type="body"/>
          </p:nvPr>
        </p:nvSpPr>
        <p:spPr>
          <a:xfrm>
            <a:off x="721175" y="1690700"/>
            <a:ext cx="10632600" cy="4351200"/>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1000"/>
              </a:spcBef>
              <a:spcAft>
                <a:spcPts val="0"/>
              </a:spcAft>
              <a:buClr>
                <a:schemeClr val="dk1"/>
              </a:buClr>
              <a:buSzPts val="2800"/>
              <a:buNone/>
            </a:pPr>
            <a:r>
              <a:rPr lang="es-ES" sz="3000"/>
              <a:t>El proyecto CulturaX permitió aplicar las competencias clave del perfil de egreso, integrando el desarrollo de software con arquitectura MVC</a:t>
            </a:r>
            <a:r>
              <a:rPr lang="es-ES" sz="3000"/>
              <a:t>, Firebase</a:t>
            </a:r>
            <a:r>
              <a:rPr lang="es-ES" sz="3000"/>
              <a:t>, junto a buenas prácticas de seguridad, documentación y control de calidad. El trabajo con metodologías ágiles, sprints y Trello fortaleció la planificación, la colaboración y la capacidad de resolver problemas técnicos reales. En conjunto, el proyecto consolidó habilidades para diseñar y evaluar soluciones tecnológicas escalables y centradas en las necesidades de los usuarios.</a:t>
            </a:r>
            <a:endParaRPr sz="3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g3a354bb59dc_0_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Conclusión</a:t>
            </a:r>
            <a:endParaRPr b="1" sz="4000" u="sng"/>
          </a:p>
        </p:txBody>
      </p:sp>
      <p:sp>
        <p:nvSpPr>
          <p:cNvPr id="152" name="Google Shape;152;g3a354bb59dc_0_9"/>
          <p:cNvSpPr txBox="1"/>
          <p:nvPr>
            <p:ph idx="1" type="body"/>
          </p:nvPr>
        </p:nvSpPr>
        <p:spPr>
          <a:xfrm>
            <a:off x="838200" y="1825625"/>
            <a:ext cx="10643700" cy="4351200"/>
          </a:xfrm>
          <a:prstGeom prst="rect">
            <a:avLst/>
          </a:prstGeom>
          <a:noFill/>
          <a:ln>
            <a:noFill/>
          </a:ln>
        </p:spPr>
        <p:txBody>
          <a:bodyPr anchorCtr="0" anchor="t" bIns="45700" lIns="91425" spcFirstLastPara="1" rIns="91425" wrap="square" tIns="45700">
            <a:normAutofit fontScale="92500"/>
          </a:bodyPr>
          <a:lstStyle/>
          <a:p>
            <a:pPr indent="0" lvl="0" marL="0" rtl="0" algn="l">
              <a:spcBef>
                <a:spcPts val="0"/>
              </a:spcBef>
              <a:spcAft>
                <a:spcPts val="0"/>
              </a:spcAft>
              <a:buNone/>
            </a:pPr>
            <a:r>
              <a:rPr lang="es-ES"/>
              <a:t>CulturaX es una propuesta innovadora, inclusiva y sin fines de lucro, que busca unificar distintas expresiones culturales en un solo entorno digital, fomentando la interacción, el descubrimiento y la valoración del arte en la era tecnológica.</a:t>
            </a:r>
            <a:endParaRPr/>
          </a:p>
          <a:p>
            <a:pPr indent="0" lvl="0" marL="0" rtl="0" algn="l">
              <a:spcBef>
                <a:spcPts val="1600"/>
              </a:spcBef>
              <a:spcAft>
                <a:spcPts val="0"/>
              </a:spcAft>
              <a:buNone/>
            </a:pPr>
            <a:r>
              <a:rPr lang="es-ES"/>
              <a:t>El desarrollo del proyecto permitió aplicar competencias clave de la Ingeniería Informática, tales como el diseño de soluciones tecnológicas escalables, la aplicación de metodologías ágiles, la gestión eficiente de bases de datos y la creación de interfaces centradas en la experiencia del usuario.</a:t>
            </a:r>
            <a:endParaRPr/>
          </a:p>
          <a:p>
            <a:pPr indent="0" lvl="0" marL="0" rtl="0" algn="l">
              <a:spcBef>
                <a:spcPts val="1600"/>
              </a:spcBef>
              <a:spcAft>
                <a:spcPts val="0"/>
              </a:spcAft>
              <a:buNone/>
            </a:pPr>
            <a:r>
              <a:rPr lang="es-ES"/>
              <a:t>Asimismo, fortaleció habilidades de colaboración, análisis y pensamiento crítico, reflejando un proceso formativo integral que une la técnica con el propósito cultural.</a:t>
            </a:r>
            <a:endParaRPr/>
          </a:p>
          <a:p>
            <a:pPr indent="-50800" lvl="0" marL="228600" rtl="0" algn="l">
              <a:spcBef>
                <a:spcPts val="1600"/>
              </a:spcBef>
              <a:spcAft>
                <a:spcPts val="0"/>
              </a:spcAft>
              <a:buNone/>
            </a:pPr>
            <a:r>
              <a:t/>
            </a:r>
            <a:endParaRPr/>
          </a:p>
          <a:p>
            <a:pPr indent="-50800" lvl="0" marL="228600" rtl="0" algn="l">
              <a:lnSpc>
                <a:spcPct val="90000"/>
              </a:lnSpc>
              <a:spcBef>
                <a:spcPts val="1600"/>
              </a:spcBef>
              <a:spcAft>
                <a:spcPts val="1600"/>
              </a:spcAft>
              <a:buClr>
                <a:schemeClr val="dk1"/>
              </a:buClr>
              <a:buSzPct val="116666"/>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1"/>
          <p:cNvSpPr txBox="1"/>
          <p:nvPr>
            <p:ph type="title"/>
          </p:nvPr>
        </p:nvSpPr>
        <p:spPr>
          <a:xfrm>
            <a:off x="838200" y="2766138"/>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7200"/>
              <a:t>GRACIAS</a:t>
            </a:r>
            <a:endParaRPr b="1" sz="7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3"/>
          <p:cNvSpPr txBox="1"/>
          <p:nvPr>
            <p:ph type="title"/>
          </p:nvPr>
        </p:nvSpPr>
        <p:spPr>
          <a:xfrm>
            <a:off x="838200" y="18957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CONTEXTO</a:t>
            </a:r>
            <a:endParaRPr b="1" sz="4000" u="sng"/>
          </a:p>
        </p:txBody>
      </p:sp>
      <p:sp>
        <p:nvSpPr>
          <p:cNvPr id="66" name="Google Shape;66;p3"/>
          <p:cNvSpPr txBox="1"/>
          <p:nvPr>
            <p:ph idx="1" type="body"/>
          </p:nvPr>
        </p:nvSpPr>
        <p:spPr>
          <a:xfrm>
            <a:off x="721175" y="1690700"/>
            <a:ext cx="4920900" cy="4351200"/>
          </a:xfrm>
          <a:prstGeom prst="rect">
            <a:avLst/>
          </a:prstGeom>
          <a:noFill/>
          <a:ln>
            <a:noFill/>
          </a:ln>
        </p:spPr>
        <p:txBody>
          <a:bodyPr anchorCtr="0" anchor="t" bIns="45700" lIns="91425" spcFirstLastPara="1" rIns="91425" wrap="square" tIns="45700">
            <a:normAutofit fontScale="70000" lnSpcReduction="10000"/>
          </a:bodyPr>
          <a:lstStyle/>
          <a:p>
            <a:pPr indent="0" lvl="0" marL="0" rtl="0" algn="ctr">
              <a:lnSpc>
                <a:spcPct val="90000"/>
              </a:lnSpc>
              <a:spcBef>
                <a:spcPts val="1000"/>
              </a:spcBef>
              <a:spcAft>
                <a:spcPts val="0"/>
              </a:spcAft>
              <a:buClr>
                <a:schemeClr val="dk1"/>
              </a:buClr>
              <a:buSzPct val="68031"/>
              <a:buNone/>
            </a:pPr>
            <a:r>
              <a:rPr lang="es-ES" sz="4115">
                <a:solidFill>
                  <a:schemeClr val="accent2"/>
                </a:solidFill>
              </a:rPr>
              <a:t>PROBLEMA</a:t>
            </a:r>
            <a:endParaRPr sz="4115">
              <a:solidFill>
                <a:schemeClr val="accent2"/>
              </a:solidFill>
            </a:endParaRPr>
          </a:p>
          <a:p>
            <a:pPr indent="0" lvl="0" marL="0" rtl="0" algn="l">
              <a:lnSpc>
                <a:spcPct val="90000"/>
              </a:lnSpc>
              <a:spcBef>
                <a:spcPts val="1000"/>
              </a:spcBef>
              <a:spcAft>
                <a:spcPts val="0"/>
              </a:spcAft>
              <a:buClr>
                <a:schemeClr val="dk1"/>
              </a:buClr>
              <a:buSzPct val="140000"/>
              <a:buNone/>
            </a:pPr>
            <a:r>
              <a:t/>
            </a:r>
            <a:endParaRPr sz="2000">
              <a:solidFill>
                <a:schemeClr val="accent2"/>
              </a:solidFill>
            </a:endParaRPr>
          </a:p>
          <a:p>
            <a:pPr indent="-361950" lvl="0" marL="457200" rtl="0" algn="l">
              <a:spcBef>
                <a:spcPts val="1000"/>
              </a:spcBef>
              <a:spcAft>
                <a:spcPts val="0"/>
              </a:spcAft>
              <a:buSzPct val="100000"/>
              <a:buChar char="●"/>
            </a:pPr>
            <a:r>
              <a:rPr lang="es-ES" sz="3000"/>
              <a:t>En la actualidad, existen múltiples plataformas de reseñas culturales como IMDb, MyAnimeList o Goodread, pero cada una está enfocada en una sola categoría.</a:t>
            </a:r>
            <a:endParaRPr sz="3000"/>
          </a:p>
          <a:p>
            <a:pPr indent="0" lvl="0" marL="0" rtl="0" algn="l">
              <a:spcBef>
                <a:spcPts val="1000"/>
              </a:spcBef>
              <a:spcAft>
                <a:spcPts val="0"/>
              </a:spcAft>
              <a:buNone/>
            </a:pPr>
            <a:r>
              <a:t/>
            </a:r>
            <a:endParaRPr sz="3000"/>
          </a:p>
          <a:p>
            <a:pPr indent="-361950" lvl="0" marL="457200" rtl="0" algn="l">
              <a:spcBef>
                <a:spcPts val="1000"/>
              </a:spcBef>
              <a:spcAft>
                <a:spcPts val="0"/>
              </a:spcAft>
              <a:buSzPct val="100000"/>
              <a:buChar char="●"/>
            </a:pPr>
            <a:r>
              <a:rPr lang="es-ES" sz="3000"/>
              <a:t>Esta fragmentación dificulta tener una visión global del panorama cultural y limita la interacción entre distintos tipos de obras.</a:t>
            </a:r>
            <a:endParaRPr sz="3000"/>
          </a:p>
          <a:p>
            <a:pPr indent="0" lvl="0" marL="0" rtl="0" algn="l">
              <a:lnSpc>
                <a:spcPct val="90000"/>
              </a:lnSpc>
              <a:spcBef>
                <a:spcPts val="1000"/>
              </a:spcBef>
              <a:spcAft>
                <a:spcPts val="0"/>
              </a:spcAft>
              <a:buClr>
                <a:schemeClr val="dk1"/>
              </a:buClr>
              <a:buSzPct val="93333"/>
              <a:buNone/>
            </a:pPr>
            <a:r>
              <a:t/>
            </a:r>
            <a:endParaRPr sz="3000"/>
          </a:p>
        </p:txBody>
      </p:sp>
      <p:sp>
        <p:nvSpPr>
          <p:cNvPr id="67" name="Google Shape;67;p3"/>
          <p:cNvSpPr txBox="1"/>
          <p:nvPr>
            <p:ph idx="1" type="body"/>
          </p:nvPr>
        </p:nvSpPr>
        <p:spPr>
          <a:xfrm>
            <a:off x="6320875" y="1690700"/>
            <a:ext cx="5594700" cy="3279300"/>
          </a:xfrm>
          <a:prstGeom prst="rect">
            <a:avLst/>
          </a:prstGeom>
          <a:noFill/>
          <a:ln>
            <a:noFill/>
          </a:ln>
        </p:spPr>
        <p:txBody>
          <a:bodyPr anchorCtr="0" anchor="t" bIns="45700" lIns="91425" spcFirstLastPara="1" rIns="91425" wrap="square" tIns="45700">
            <a:normAutofit lnSpcReduction="20000"/>
          </a:bodyPr>
          <a:lstStyle/>
          <a:p>
            <a:pPr indent="0" lvl="0" marL="0" rtl="0" algn="ctr">
              <a:lnSpc>
                <a:spcPct val="90000"/>
              </a:lnSpc>
              <a:spcBef>
                <a:spcPts val="1000"/>
              </a:spcBef>
              <a:spcAft>
                <a:spcPts val="0"/>
              </a:spcAft>
              <a:buClr>
                <a:schemeClr val="dk1"/>
              </a:buClr>
              <a:buSzPts val="2800"/>
              <a:buNone/>
            </a:pPr>
            <a:r>
              <a:rPr lang="es-ES" sz="3150">
                <a:solidFill>
                  <a:schemeClr val="accent2"/>
                </a:solidFill>
              </a:rPr>
              <a:t>JUSTIFICACIÓN</a:t>
            </a:r>
            <a:endParaRPr sz="3150">
              <a:solidFill>
                <a:schemeClr val="accent2"/>
              </a:solidFill>
            </a:endParaRPr>
          </a:p>
          <a:p>
            <a:pPr indent="0" lvl="0" marL="0" rtl="0" algn="ctr">
              <a:lnSpc>
                <a:spcPct val="90000"/>
              </a:lnSpc>
              <a:spcBef>
                <a:spcPts val="1000"/>
              </a:spcBef>
              <a:spcAft>
                <a:spcPts val="0"/>
              </a:spcAft>
              <a:buClr>
                <a:schemeClr val="dk1"/>
              </a:buClr>
              <a:buSzPts val="2800"/>
              <a:buNone/>
            </a:pPr>
            <a:r>
              <a:t/>
            </a:r>
            <a:endParaRPr sz="3150">
              <a:solidFill>
                <a:schemeClr val="accent2"/>
              </a:solidFill>
            </a:endParaRPr>
          </a:p>
          <a:p>
            <a:pPr indent="-374650" lvl="0" marL="457200" rtl="0" algn="l">
              <a:lnSpc>
                <a:spcPct val="90000"/>
              </a:lnSpc>
              <a:spcBef>
                <a:spcPts val="1000"/>
              </a:spcBef>
              <a:spcAft>
                <a:spcPts val="0"/>
              </a:spcAft>
              <a:buSzPts val="2300"/>
              <a:buChar char="●"/>
            </a:pPr>
            <a:r>
              <a:rPr lang="es-ES" sz="2300"/>
              <a:t>CulturaX nace como una solución unificadora, donde los usuarios pueden descubrir, valorar y comparar obras culturales de diferentes áreas como cine, música, anime, libros o videojuegos promoviendo la diversidad y el intercambio cultural en un solo espacio digital.</a:t>
            </a:r>
            <a:endParaRPr sz="2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g39ca5e0307a_1_116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Objetivos General </a:t>
            </a:r>
            <a:endParaRPr b="1" sz="4000" u="sng"/>
          </a:p>
        </p:txBody>
      </p:sp>
      <p:sp>
        <p:nvSpPr>
          <p:cNvPr id="73" name="Google Shape;73;g39ca5e0307a_1_1167"/>
          <p:cNvSpPr txBox="1"/>
          <p:nvPr>
            <p:ph idx="1" type="body"/>
          </p:nvPr>
        </p:nvSpPr>
        <p:spPr>
          <a:xfrm>
            <a:off x="943525" y="1562100"/>
            <a:ext cx="10515600" cy="18633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90000"/>
              </a:lnSpc>
              <a:spcBef>
                <a:spcPts val="1000"/>
              </a:spcBef>
              <a:spcAft>
                <a:spcPts val="0"/>
              </a:spcAft>
              <a:buClr>
                <a:schemeClr val="dk1"/>
              </a:buClr>
              <a:buSzPts val="2800"/>
              <a:buNone/>
            </a:pPr>
            <a:r>
              <a:rPr lang="es-ES"/>
              <a:t>			</a:t>
            </a:r>
            <a:endParaRPr/>
          </a:p>
          <a:p>
            <a:pPr indent="0" lvl="0" marL="228600" rtl="0" algn="l">
              <a:lnSpc>
                <a:spcPct val="90000"/>
              </a:lnSpc>
              <a:spcBef>
                <a:spcPts val="1000"/>
              </a:spcBef>
              <a:spcAft>
                <a:spcPts val="1600"/>
              </a:spcAft>
              <a:buNone/>
            </a:pPr>
            <a:r>
              <a:rPr lang="es-ES"/>
              <a:t>Desarrollar un proyecto informático que aplique metodologías ágiles, principios de diseño web y gestión de bases de datos para la creación de una plataforma de reseñas culturales multicategoría, integrando distintos ámbitos artísticos bajo un entorno unificado y escalable</a:t>
            </a:r>
            <a:endParaRPr/>
          </a:p>
        </p:txBody>
      </p:sp>
      <p:pic>
        <p:nvPicPr>
          <p:cNvPr id="74" name="Google Shape;74;g39ca5e0307a_1_1167"/>
          <p:cNvPicPr preferRelativeResize="0"/>
          <p:nvPr/>
        </p:nvPicPr>
        <p:blipFill>
          <a:blip r:embed="rId3">
            <a:alphaModFix/>
          </a:blip>
          <a:stretch>
            <a:fillRect/>
          </a:stretch>
        </p:blipFill>
        <p:spPr>
          <a:xfrm>
            <a:off x="4051375" y="3554125"/>
            <a:ext cx="4089275" cy="299906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g39ca5e0307a_2_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Objetivos </a:t>
            </a:r>
            <a:r>
              <a:rPr b="1" lang="es-ES" sz="4000" u="sng"/>
              <a:t>específicos</a:t>
            </a:r>
            <a:r>
              <a:rPr b="1" lang="es-ES" sz="4000" u="sng"/>
              <a:t> </a:t>
            </a:r>
            <a:endParaRPr b="1" sz="4000" u="sng"/>
          </a:p>
        </p:txBody>
      </p:sp>
      <p:sp>
        <p:nvSpPr>
          <p:cNvPr id="80" name="Google Shape;80;g39ca5e0307a_2_0"/>
          <p:cNvSpPr txBox="1"/>
          <p:nvPr>
            <p:ph idx="1" type="body"/>
          </p:nvPr>
        </p:nvSpPr>
        <p:spPr>
          <a:xfrm>
            <a:off x="1683900" y="1427700"/>
            <a:ext cx="8824200" cy="4836000"/>
          </a:xfrm>
          <a:prstGeom prst="rect">
            <a:avLst/>
          </a:prstGeom>
          <a:noFill/>
          <a:ln>
            <a:noFill/>
          </a:ln>
        </p:spPr>
        <p:txBody>
          <a:bodyPr anchorCtr="0" anchor="t" bIns="45700" lIns="91425" spcFirstLastPara="1" rIns="91425" wrap="square" tIns="45700">
            <a:noAutofit/>
          </a:bodyPr>
          <a:lstStyle/>
          <a:p>
            <a:pPr indent="0" lvl="0" marL="0" rtl="0" algn="l">
              <a:lnSpc>
                <a:spcPct val="70000"/>
              </a:lnSpc>
              <a:spcBef>
                <a:spcPts val="1000"/>
              </a:spcBef>
              <a:spcAft>
                <a:spcPts val="0"/>
              </a:spcAft>
              <a:buClr>
                <a:schemeClr val="dk1"/>
              </a:buClr>
              <a:buSzPts val="2170"/>
              <a:buNone/>
            </a:pPr>
            <a:r>
              <a:rPr lang="es-ES" sz="2160"/>
              <a:t>			</a:t>
            </a:r>
            <a:endParaRPr sz="2160"/>
          </a:p>
          <a:p>
            <a:pPr indent="-336232" lvl="0" marL="457200" rtl="0" algn="l">
              <a:lnSpc>
                <a:spcPct val="130000"/>
              </a:lnSpc>
              <a:spcBef>
                <a:spcPts val="1000"/>
              </a:spcBef>
              <a:spcAft>
                <a:spcPts val="0"/>
              </a:spcAft>
              <a:buSzPts val="1695"/>
              <a:buChar char="●"/>
            </a:pPr>
            <a:r>
              <a:rPr lang="es-ES" sz="2160"/>
              <a:t>Desarrollar una plataforma web que reúna reseñas culturales de distintas categorías como películas, series, anime, música, libros y videojuegos.</a:t>
            </a:r>
            <a:endParaRPr sz="2160"/>
          </a:p>
          <a:p>
            <a:pPr indent="-336232" lvl="0" marL="457200" rtl="0" algn="l">
              <a:lnSpc>
                <a:spcPct val="130000"/>
              </a:lnSpc>
              <a:spcBef>
                <a:spcPts val="0"/>
              </a:spcBef>
              <a:spcAft>
                <a:spcPts val="0"/>
              </a:spcAft>
              <a:buSzPts val="1695"/>
              <a:buChar char="●"/>
            </a:pPr>
            <a:r>
              <a:rPr lang="es-ES" sz="2160"/>
              <a:t>Implementar un sistema de autenticación y gestión de usuarios mediante Firebase.</a:t>
            </a:r>
            <a:endParaRPr sz="2160"/>
          </a:p>
          <a:p>
            <a:pPr indent="-336232" lvl="0" marL="457200" rtl="0" algn="l">
              <a:lnSpc>
                <a:spcPct val="130000"/>
              </a:lnSpc>
              <a:spcBef>
                <a:spcPts val="0"/>
              </a:spcBef>
              <a:spcAft>
                <a:spcPts val="0"/>
              </a:spcAft>
              <a:buSzPts val="1695"/>
              <a:buChar char="●"/>
            </a:pPr>
            <a:r>
              <a:rPr lang="es-ES" sz="2160"/>
              <a:t>Diseñar una interfaz moderna y responsiva que priorice la experiencia del usuario.</a:t>
            </a:r>
            <a:endParaRPr sz="2160"/>
          </a:p>
          <a:p>
            <a:pPr indent="-336232" lvl="0" marL="457200" rtl="0" algn="l">
              <a:lnSpc>
                <a:spcPct val="130000"/>
              </a:lnSpc>
              <a:spcBef>
                <a:spcPts val="0"/>
              </a:spcBef>
              <a:spcAft>
                <a:spcPts val="0"/>
              </a:spcAft>
              <a:buSzPts val="1695"/>
              <a:buChar char="●"/>
            </a:pPr>
            <a:r>
              <a:rPr lang="es-ES" sz="2160"/>
              <a:t>Incorporar un panel administrativo que permita la gestión de contenidos y usuarios de manera segura y eficiente.</a:t>
            </a:r>
            <a:endParaRPr sz="2160"/>
          </a:p>
          <a:p>
            <a:pPr indent="0" lvl="0" marL="0" rtl="0" algn="l">
              <a:lnSpc>
                <a:spcPct val="70000"/>
              </a:lnSpc>
              <a:spcBef>
                <a:spcPts val="1000"/>
              </a:spcBef>
              <a:spcAft>
                <a:spcPts val="0"/>
              </a:spcAft>
              <a:buSzPts val="852"/>
              <a:buNone/>
            </a:pPr>
            <a:r>
              <a:t/>
            </a:r>
            <a:endParaRPr sz="216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g3a23e3a42d6_0_7"/>
          <p:cNvSpPr txBox="1"/>
          <p:nvPr>
            <p:ph type="title"/>
          </p:nvPr>
        </p:nvSpPr>
        <p:spPr>
          <a:xfrm>
            <a:off x="838200" y="18957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Presupuesto</a:t>
            </a:r>
            <a:endParaRPr b="1" sz="4000" u="sng"/>
          </a:p>
        </p:txBody>
      </p:sp>
      <p:pic>
        <p:nvPicPr>
          <p:cNvPr id="86" name="Google Shape;86;g3a23e3a42d6_0_7"/>
          <p:cNvPicPr preferRelativeResize="0"/>
          <p:nvPr/>
        </p:nvPicPr>
        <p:blipFill>
          <a:blip r:embed="rId3">
            <a:alphaModFix/>
          </a:blip>
          <a:stretch>
            <a:fillRect/>
          </a:stretch>
        </p:blipFill>
        <p:spPr>
          <a:xfrm>
            <a:off x="838200" y="1515275"/>
            <a:ext cx="6788209" cy="3518400"/>
          </a:xfrm>
          <a:prstGeom prst="rect">
            <a:avLst/>
          </a:prstGeom>
          <a:noFill/>
          <a:ln>
            <a:noFill/>
          </a:ln>
        </p:spPr>
      </p:pic>
      <p:sp>
        <p:nvSpPr>
          <p:cNvPr id="87" name="Google Shape;87;g3a23e3a42d6_0_7"/>
          <p:cNvSpPr txBox="1"/>
          <p:nvPr/>
        </p:nvSpPr>
        <p:spPr>
          <a:xfrm>
            <a:off x="8145750" y="1515425"/>
            <a:ext cx="3523800" cy="3518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s-ES" sz="1500">
                <a:solidFill>
                  <a:schemeClr val="lt2"/>
                </a:solidFill>
              </a:rPr>
              <a:t>El presupuesto del proyecto CulturaX considera los costos esenciales para el desarrollo, pruebas, documentación y gestión mediante metodologías ágiles. La estimación incluye un presupuesto base para cubrir las actividades técnicas principales, más una reserva de contingencia del 30% destinada a mitigar riesgos y ajustes imprevistos durante el ciclo de trabajo. Con esto, se asegura la disponibilidad de recursos suficientes para completar la plataforma dentro de los plazos y con la calidad definida.</a:t>
            </a:r>
            <a:endParaRPr sz="1500">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Alcance del proyecto</a:t>
            </a:r>
            <a:endParaRPr b="1" sz="4000" u="sng"/>
          </a:p>
        </p:txBody>
      </p:sp>
      <p:sp>
        <p:nvSpPr>
          <p:cNvPr id="93" name="Google Shape;93;p4"/>
          <p:cNvSpPr txBox="1"/>
          <p:nvPr>
            <p:ph idx="1" type="body"/>
          </p:nvPr>
        </p:nvSpPr>
        <p:spPr>
          <a:xfrm>
            <a:off x="838200" y="1825625"/>
            <a:ext cx="10515600" cy="4367700"/>
          </a:xfrm>
          <a:prstGeom prst="rect">
            <a:avLst/>
          </a:prstGeom>
          <a:noFill/>
          <a:ln>
            <a:noFill/>
          </a:ln>
        </p:spPr>
        <p:txBody>
          <a:bodyPr anchorCtr="0" anchor="t" bIns="45700" lIns="91425" spcFirstLastPara="1" rIns="91425" wrap="square" tIns="45700">
            <a:normAutofit/>
          </a:bodyPr>
          <a:lstStyle/>
          <a:p>
            <a:pPr indent="0" lvl="0" marL="228600" rtl="0" algn="l">
              <a:spcBef>
                <a:spcPts val="1000"/>
              </a:spcBef>
              <a:spcAft>
                <a:spcPts val="0"/>
              </a:spcAft>
              <a:buNone/>
            </a:pPr>
            <a:r>
              <a:rPr lang="es-ES"/>
              <a:t>El proyecto contempla el desarrollo de una plataforma funcional completa que permita:</a:t>
            </a:r>
            <a:endParaRPr/>
          </a:p>
          <a:p>
            <a:pPr indent="-342900" lvl="0" marL="457200" rtl="0" algn="l">
              <a:spcBef>
                <a:spcPts val="1600"/>
              </a:spcBef>
              <a:spcAft>
                <a:spcPts val="0"/>
              </a:spcAft>
              <a:buSzPts val="1800"/>
              <a:buChar char="●"/>
            </a:pPr>
            <a:r>
              <a:rPr lang="es-ES"/>
              <a:t>Registro, inicio de sesión y navegación entre categorías.</a:t>
            </a:r>
            <a:endParaRPr/>
          </a:p>
          <a:p>
            <a:pPr indent="-342900" lvl="0" marL="457200" rtl="0" algn="l">
              <a:spcBef>
                <a:spcPts val="0"/>
              </a:spcBef>
              <a:spcAft>
                <a:spcPts val="0"/>
              </a:spcAft>
              <a:buSzPts val="1800"/>
              <a:buChar char="●"/>
            </a:pPr>
            <a:r>
              <a:rPr lang="es-ES"/>
              <a:t>Creación y visualización de reseñas.</a:t>
            </a:r>
            <a:endParaRPr/>
          </a:p>
          <a:p>
            <a:pPr indent="-342900" lvl="0" marL="457200" rtl="0" algn="l">
              <a:spcBef>
                <a:spcPts val="0"/>
              </a:spcBef>
              <a:spcAft>
                <a:spcPts val="0"/>
              </a:spcAft>
              <a:buSzPts val="1800"/>
              <a:buChar char="●"/>
            </a:pPr>
            <a:r>
              <a:rPr lang="es-ES"/>
              <a:t>Gestión y supervisión del contenido desde un dashboard administrativo.</a:t>
            </a:r>
            <a:endParaRPr/>
          </a:p>
          <a:p>
            <a:pPr indent="0" lvl="0" marL="0" rtl="0" algn="l">
              <a:spcBef>
                <a:spcPts val="1600"/>
              </a:spcBef>
              <a:spcAft>
                <a:spcPts val="0"/>
              </a:spcAft>
              <a:buNone/>
            </a:pPr>
            <a:r>
              <a:t/>
            </a:r>
            <a:endParaRPr/>
          </a:p>
          <a:p>
            <a:pPr indent="0" lvl="0" marL="228600" rtl="0" algn="l">
              <a:spcBef>
                <a:spcPts val="1600"/>
              </a:spcBef>
              <a:spcAft>
                <a:spcPts val="0"/>
              </a:spcAft>
              <a:buNone/>
            </a:pPr>
            <a:r>
              <a:rPr lang="es-ES"/>
              <a:t>CulturaX no tiene fines de lucro. Su propósito es promover la cultura digital y la interacción entre usuarios, no la monetización.</a:t>
            </a:r>
            <a:endParaRPr/>
          </a:p>
          <a:p>
            <a:pPr indent="0" lvl="0" marL="228600" rtl="0" algn="l">
              <a:lnSpc>
                <a:spcPct val="90000"/>
              </a:lnSpc>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5"/>
          <p:cNvSpPr txBox="1"/>
          <p:nvPr/>
        </p:nvSpPr>
        <p:spPr>
          <a:xfrm>
            <a:off x="6125100" y="2295050"/>
            <a:ext cx="5228700" cy="34125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2"/>
              </a:buClr>
              <a:buSzPts val="2000"/>
              <a:buChar char="●"/>
            </a:pPr>
            <a:r>
              <a:rPr lang="es-ES" sz="2000">
                <a:solidFill>
                  <a:schemeClr val="lt2"/>
                </a:solidFill>
              </a:rPr>
              <a:t>Interfaz accesible y responsiva.</a:t>
            </a:r>
            <a:endParaRPr sz="2000">
              <a:solidFill>
                <a:schemeClr val="lt2"/>
              </a:solidFill>
            </a:endParaRPr>
          </a:p>
          <a:p>
            <a:pPr indent="-355600" lvl="0" marL="457200" rtl="0" algn="l">
              <a:spcBef>
                <a:spcPts val="0"/>
              </a:spcBef>
              <a:spcAft>
                <a:spcPts val="0"/>
              </a:spcAft>
              <a:buClr>
                <a:schemeClr val="lt2"/>
              </a:buClr>
              <a:buSzPts val="2000"/>
              <a:buChar char="●"/>
            </a:pPr>
            <a:r>
              <a:rPr lang="es-ES" sz="2000">
                <a:solidFill>
                  <a:schemeClr val="lt2"/>
                </a:solidFill>
              </a:rPr>
              <a:t>Seguridad mediante autenticación Firebase.</a:t>
            </a:r>
            <a:endParaRPr sz="2000">
              <a:solidFill>
                <a:schemeClr val="lt2"/>
              </a:solidFill>
            </a:endParaRPr>
          </a:p>
          <a:p>
            <a:pPr indent="-355600" lvl="0" marL="457200" rtl="0" algn="l">
              <a:spcBef>
                <a:spcPts val="0"/>
              </a:spcBef>
              <a:spcAft>
                <a:spcPts val="0"/>
              </a:spcAft>
              <a:buClr>
                <a:schemeClr val="lt2"/>
              </a:buClr>
              <a:buSzPts val="2000"/>
              <a:buChar char="●"/>
            </a:pPr>
            <a:r>
              <a:rPr lang="es-ES" sz="2000">
                <a:solidFill>
                  <a:schemeClr val="lt2"/>
                </a:solidFill>
              </a:rPr>
              <a:t>Desempeño óptimo gracias a carga dinámica con JS modular.</a:t>
            </a:r>
            <a:endParaRPr sz="2000">
              <a:solidFill>
                <a:schemeClr val="lt2"/>
              </a:solidFill>
            </a:endParaRPr>
          </a:p>
          <a:p>
            <a:pPr indent="-355600" lvl="0" marL="457200" rtl="0" algn="l">
              <a:spcBef>
                <a:spcPts val="0"/>
              </a:spcBef>
              <a:spcAft>
                <a:spcPts val="0"/>
              </a:spcAft>
              <a:buClr>
                <a:schemeClr val="lt2"/>
              </a:buClr>
              <a:buSzPts val="2000"/>
              <a:buChar char="●"/>
            </a:pPr>
            <a:r>
              <a:rPr lang="es-ES" sz="2000">
                <a:solidFill>
                  <a:schemeClr val="lt2"/>
                </a:solidFill>
              </a:rPr>
              <a:t>Escalabilidad en la estructura de la base de datos (Firestore).</a:t>
            </a:r>
            <a:endParaRPr sz="2000">
              <a:solidFill>
                <a:schemeClr val="lt2"/>
              </a:solidFill>
            </a:endParaRPr>
          </a:p>
          <a:p>
            <a:pPr indent="0" lvl="0" marL="914400" rtl="0" algn="l">
              <a:spcBef>
                <a:spcPts val="0"/>
              </a:spcBef>
              <a:spcAft>
                <a:spcPts val="0"/>
              </a:spcAft>
              <a:buNone/>
            </a:pPr>
            <a:r>
              <a:t/>
            </a:r>
            <a:endParaRPr sz="2400">
              <a:solidFill>
                <a:schemeClr val="lt2"/>
              </a:solidFill>
            </a:endParaRPr>
          </a:p>
          <a:p>
            <a:pPr indent="0" lvl="0" marL="914400" rtl="0" algn="l">
              <a:spcBef>
                <a:spcPts val="0"/>
              </a:spcBef>
              <a:spcAft>
                <a:spcPts val="0"/>
              </a:spcAft>
              <a:buNone/>
            </a:pPr>
            <a:r>
              <a:t/>
            </a:r>
            <a:endParaRPr sz="2400">
              <a:solidFill>
                <a:schemeClr val="lt2"/>
              </a:solidFill>
            </a:endParaRPr>
          </a:p>
        </p:txBody>
      </p:sp>
      <p:sp>
        <p:nvSpPr>
          <p:cNvPr id="99" name="Google Shape;99;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Requerimientos</a:t>
            </a:r>
            <a:r>
              <a:rPr lang="es-ES"/>
              <a:t> </a:t>
            </a:r>
            <a:endParaRPr/>
          </a:p>
        </p:txBody>
      </p:sp>
      <p:sp>
        <p:nvSpPr>
          <p:cNvPr id="100" name="Google Shape;100;p5"/>
          <p:cNvSpPr txBox="1"/>
          <p:nvPr>
            <p:ph idx="1" type="body"/>
          </p:nvPr>
        </p:nvSpPr>
        <p:spPr>
          <a:xfrm>
            <a:off x="838200" y="1825700"/>
            <a:ext cx="10515600" cy="4351200"/>
          </a:xfrm>
          <a:prstGeom prst="rect">
            <a:avLst/>
          </a:prstGeom>
          <a:noFill/>
          <a:ln>
            <a:noFill/>
          </a:ln>
        </p:spPr>
        <p:txBody>
          <a:bodyPr anchorCtr="0" anchor="t" bIns="45700" lIns="91425" spcFirstLastPara="1" rIns="91425" wrap="square" tIns="45700">
            <a:normAutofit/>
          </a:bodyPr>
          <a:lstStyle/>
          <a:p>
            <a:pPr indent="228600" lvl="0" marL="685800" rtl="0" algn="l">
              <a:lnSpc>
                <a:spcPct val="90000"/>
              </a:lnSpc>
              <a:spcBef>
                <a:spcPts val="0"/>
              </a:spcBef>
              <a:spcAft>
                <a:spcPts val="0"/>
              </a:spcAft>
              <a:buNone/>
            </a:pPr>
            <a:r>
              <a:rPr lang="es-ES"/>
              <a:t>Funcionales  										No funcionales</a:t>
            </a:r>
            <a:endParaRPr/>
          </a:p>
          <a:p>
            <a:pPr indent="0" lvl="0" marL="0" rtl="0" algn="ctr">
              <a:lnSpc>
                <a:spcPct val="90000"/>
              </a:lnSpc>
              <a:spcBef>
                <a:spcPts val="1000"/>
              </a:spcBef>
              <a:spcAft>
                <a:spcPts val="0"/>
              </a:spcAft>
              <a:buClr>
                <a:schemeClr val="dk1"/>
              </a:buClr>
              <a:buSzPts val="2800"/>
              <a:buNone/>
            </a:pPr>
            <a:r>
              <a:t/>
            </a:r>
            <a:endParaRPr/>
          </a:p>
          <a:p>
            <a:pPr indent="0" lvl="0" marL="177800" rtl="0" algn="l">
              <a:lnSpc>
                <a:spcPct val="90000"/>
              </a:lnSpc>
              <a:spcBef>
                <a:spcPts val="1000"/>
              </a:spcBef>
              <a:spcAft>
                <a:spcPts val="1600"/>
              </a:spcAft>
              <a:buClr>
                <a:schemeClr val="dk1"/>
              </a:buClr>
              <a:buSzPts val="2800"/>
              <a:buNone/>
            </a:pPr>
            <a:r>
              <a:t/>
            </a:r>
            <a:endParaRPr/>
          </a:p>
        </p:txBody>
      </p:sp>
      <p:sp>
        <p:nvSpPr>
          <p:cNvPr id="101" name="Google Shape;101;p5"/>
          <p:cNvSpPr txBox="1"/>
          <p:nvPr/>
        </p:nvSpPr>
        <p:spPr>
          <a:xfrm>
            <a:off x="838200" y="2295050"/>
            <a:ext cx="5286900" cy="34125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2"/>
              </a:buClr>
              <a:buSzPts val="2000"/>
              <a:buChar char="●"/>
            </a:pPr>
            <a:r>
              <a:rPr lang="es-ES" sz="2000">
                <a:solidFill>
                  <a:schemeClr val="lt2"/>
                </a:solidFill>
              </a:rPr>
              <a:t>Registro e inicio de sesión de usuarios.</a:t>
            </a:r>
            <a:endParaRPr sz="1100">
              <a:solidFill>
                <a:schemeClr val="lt2"/>
              </a:solidFill>
            </a:endParaRPr>
          </a:p>
          <a:p>
            <a:pPr indent="-355600" lvl="0" marL="457200" rtl="0" algn="l">
              <a:spcBef>
                <a:spcPts val="0"/>
              </a:spcBef>
              <a:spcAft>
                <a:spcPts val="0"/>
              </a:spcAft>
              <a:buClr>
                <a:schemeClr val="lt2"/>
              </a:buClr>
              <a:buSzPts val="2000"/>
              <a:buChar char="●"/>
            </a:pPr>
            <a:r>
              <a:rPr lang="es-ES" sz="2000">
                <a:solidFill>
                  <a:schemeClr val="lt2"/>
                </a:solidFill>
              </a:rPr>
              <a:t>CRUD de reseñas (crear, leer, editar y eliminar).</a:t>
            </a:r>
            <a:endParaRPr sz="2000">
              <a:solidFill>
                <a:schemeClr val="lt2"/>
              </a:solidFill>
            </a:endParaRPr>
          </a:p>
          <a:p>
            <a:pPr indent="-355600" lvl="0" marL="457200" rtl="0" algn="l">
              <a:spcBef>
                <a:spcPts val="0"/>
              </a:spcBef>
              <a:spcAft>
                <a:spcPts val="0"/>
              </a:spcAft>
              <a:buClr>
                <a:schemeClr val="lt2"/>
              </a:buClr>
              <a:buSzPts val="2000"/>
              <a:buChar char="●"/>
            </a:pPr>
            <a:r>
              <a:rPr lang="es-ES" sz="2000">
                <a:solidFill>
                  <a:schemeClr val="lt2"/>
                </a:solidFill>
              </a:rPr>
              <a:t>Sistema de valoración por estrellas.</a:t>
            </a:r>
            <a:endParaRPr sz="2000">
              <a:solidFill>
                <a:schemeClr val="lt2"/>
              </a:solidFill>
            </a:endParaRPr>
          </a:p>
          <a:p>
            <a:pPr indent="-355600" lvl="0" marL="457200" rtl="0" algn="l">
              <a:spcBef>
                <a:spcPts val="0"/>
              </a:spcBef>
              <a:spcAft>
                <a:spcPts val="0"/>
              </a:spcAft>
              <a:buClr>
                <a:schemeClr val="lt2"/>
              </a:buClr>
              <a:buSzPts val="2000"/>
              <a:buChar char="●"/>
            </a:pPr>
            <a:r>
              <a:rPr lang="es-ES" sz="2000">
                <a:solidFill>
                  <a:schemeClr val="lt2"/>
                </a:solidFill>
              </a:rPr>
              <a:t>Búsqueda y filtrado de obras.</a:t>
            </a:r>
            <a:endParaRPr sz="2000">
              <a:solidFill>
                <a:schemeClr val="lt2"/>
              </a:solidFill>
            </a:endParaRPr>
          </a:p>
          <a:p>
            <a:pPr indent="-355600" lvl="0" marL="457200" rtl="0" algn="l">
              <a:spcBef>
                <a:spcPts val="0"/>
              </a:spcBef>
              <a:spcAft>
                <a:spcPts val="0"/>
              </a:spcAft>
              <a:buClr>
                <a:schemeClr val="lt2"/>
              </a:buClr>
              <a:buSzPts val="2000"/>
              <a:buChar char="●"/>
            </a:pPr>
            <a:r>
              <a:rPr lang="es-ES" sz="2000">
                <a:solidFill>
                  <a:schemeClr val="lt2"/>
                </a:solidFill>
              </a:rPr>
              <a:t>Panel de administración con estadí</a:t>
            </a:r>
            <a:r>
              <a:rPr lang="es-ES" sz="2000">
                <a:solidFill>
                  <a:schemeClr val="lt2"/>
                </a:solidFill>
              </a:rPr>
              <a:t>s</a:t>
            </a:r>
            <a:r>
              <a:rPr lang="es-ES" sz="2000">
                <a:solidFill>
                  <a:schemeClr val="lt2"/>
                </a:solidFill>
              </a:rPr>
              <a:t>ticas y control de datos.</a:t>
            </a:r>
            <a:endParaRPr sz="2000">
              <a:solidFill>
                <a:schemeClr val="lt2"/>
              </a:solidFill>
            </a:endParaRPr>
          </a:p>
          <a:p>
            <a:pPr indent="0" lvl="0" marL="457200" rtl="0" algn="l">
              <a:spcBef>
                <a:spcPts val="0"/>
              </a:spcBef>
              <a:spcAft>
                <a:spcPts val="0"/>
              </a:spcAft>
              <a:buNone/>
            </a:pPr>
            <a:r>
              <a:t/>
            </a:r>
            <a:endParaRPr sz="2400">
              <a:solidFill>
                <a:schemeClr val="lt2"/>
              </a:solidFill>
            </a:endParaRPr>
          </a:p>
          <a:p>
            <a:pPr indent="0" lvl="0" marL="457200" rtl="0" algn="l">
              <a:spcBef>
                <a:spcPts val="0"/>
              </a:spcBef>
              <a:spcAft>
                <a:spcPts val="0"/>
              </a:spcAft>
              <a:buNone/>
            </a:pPr>
            <a:r>
              <a:t/>
            </a:r>
            <a:endParaRPr sz="2400">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b="1" lang="es-ES" sz="4000" u="sng"/>
              <a:t>Metodología</a:t>
            </a:r>
            <a:r>
              <a:rPr b="1" lang="es-ES" sz="4000" u="sng"/>
              <a:t> </a:t>
            </a:r>
            <a:endParaRPr b="1" sz="4000" u="sng"/>
          </a:p>
        </p:txBody>
      </p:sp>
      <p:sp>
        <p:nvSpPr>
          <p:cNvPr id="107" name="Google Shape;107;p6"/>
          <p:cNvSpPr txBox="1"/>
          <p:nvPr>
            <p:ph idx="1" type="body"/>
          </p:nvPr>
        </p:nvSpPr>
        <p:spPr>
          <a:xfrm>
            <a:off x="838200" y="1588050"/>
            <a:ext cx="8886000" cy="4953000"/>
          </a:xfrm>
          <a:prstGeom prst="rect">
            <a:avLst/>
          </a:prstGeom>
          <a:noFill/>
          <a:ln>
            <a:noFill/>
          </a:ln>
        </p:spPr>
        <p:txBody>
          <a:bodyPr anchorCtr="0" anchor="t" bIns="45700" lIns="91425" spcFirstLastPara="1" rIns="91425" wrap="square" tIns="45700">
            <a:normAutofit fontScale="25000" lnSpcReduction="10000"/>
          </a:bodyPr>
          <a:lstStyle/>
          <a:p>
            <a:pPr indent="-359942" lvl="0" marL="457200" rtl="0" algn="l">
              <a:lnSpc>
                <a:spcPct val="115000"/>
              </a:lnSpc>
              <a:spcBef>
                <a:spcPts val="1000"/>
              </a:spcBef>
              <a:spcAft>
                <a:spcPts val="0"/>
              </a:spcAft>
              <a:buSzPct val="100000"/>
              <a:buChar char="●"/>
            </a:pPr>
            <a:r>
              <a:rPr lang="es-ES" sz="8273"/>
              <a:t>Trabajo dividido en sprints de dos semanas</a:t>
            </a:r>
            <a:endParaRPr sz="8273"/>
          </a:p>
          <a:p>
            <a:pPr indent="-359942" lvl="0" marL="457200" rtl="0" algn="l">
              <a:lnSpc>
                <a:spcPct val="115000"/>
              </a:lnSpc>
              <a:spcBef>
                <a:spcPts val="0"/>
              </a:spcBef>
              <a:spcAft>
                <a:spcPts val="0"/>
              </a:spcAft>
              <a:buSzPct val="100000"/>
              <a:buChar char="●"/>
            </a:pPr>
            <a:r>
              <a:rPr lang="es-ES" sz="8273"/>
              <a:t>Product Backlog organizado en 13 épicas</a:t>
            </a:r>
            <a:endParaRPr sz="8273"/>
          </a:p>
          <a:p>
            <a:pPr indent="-359942" lvl="0" marL="457200" rtl="0" algn="l">
              <a:lnSpc>
                <a:spcPct val="115000"/>
              </a:lnSpc>
              <a:spcBef>
                <a:spcPts val="0"/>
              </a:spcBef>
              <a:spcAft>
                <a:spcPts val="0"/>
              </a:spcAft>
              <a:buSzPct val="100000"/>
              <a:buChar char="●"/>
            </a:pPr>
            <a:r>
              <a:rPr lang="es-ES" sz="8273"/>
              <a:t>Avance incremental y revisiones por sprint</a:t>
            </a:r>
            <a:endParaRPr sz="8273"/>
          </a:p>
          <a:p>
            <a:pPr indent="-359942" lvl="0" marL="457200" rtl="0" algn="l">
              <a:lnSpc>
                <a:spcPct val="115000"/>
              </a:lnSpc>
              <a:spcBef>
                <a:spcPts val="0"/>
              </a:spcBef>
              <a:spcAft>
                <a:spcPts val="0"/>
              </a:spcAft>
              <a:buSzPct val="100000"/>
              <a:buChar char="●"/>
            </a:pPr>
            <a:r>
              <a:rPr lang="es-ES" sz="8273"/>
              <a:t>Priorización continua según dependencias técnicas</a:t>
            </a:r>
            <a:endParaRPr sz="8273"/>
          </a:p>
          <a:p>
            <a:pPr indent="-359942" lvl="0" marL="457200" rtl="0" algn="l">
              <a:lnSpc>
                <a:spcPct val="115000"/>
              </a:lnSpc>
              <a:spcBef>
                <a:spcPts val="0"/>
              </a:spcBef>
              <a:spcAft>
                <a:spcPts val="0"/>
              </a:spcAft>
              <a:buSzPct val="100000"/>
              <a:buChar char="●"/>
            </a:pPr>
            <a:r>
              <a:rPr lang="es-ES" sz="8273"/>
              <a:t>Documentación, pruebas y retroalimentación al cierre de cada sprint</a:t>
            </a:r>
            <a:endParaRPr sz="8273"/>
          </a:p>
          <a:p>
            <a:pPr indent="0" lvl="0" marL="0" rtl="0" algn="l">
              <a:lnSpc>
                <a:spcPct val="115000"/>
              </a:lnSpc>
              <a:spcBef>
                <a:spcPts val="1000"/>
              </a:spcBef>
              <a:spcAft>
                <a:spcPts val="0"/>
              </a:spcAft>
              <a:buNone/>
            </a:pPr>
            <a:r>
              <a:t/>
            </a:r>
            <a:endParaRPr sz="8273"/>
          </a:p>
          <a:p>
            <a:pPr indent="0" lvl="0" marL="0" rtl="0" algn="l">
              <a:lnSpc>
                <a:spcPct val="115000"/>
              </a:lnSpc>
              <a:spcBef>
                <a:spcPts val="1000"/>
              </a:spcBef>
              <a:spcAft>
                <a:spcPts val="0"/>
              </a:spcAft>
              <a:buNone/>
            </a:pPr>
            <a:r>
              <a:rPr b="1" lang="es-ES" sz="8273">
                <a:solidFill>
                  <a:schemeClr val="dk1"/>
                </a:solidFill>
              </a:rPr>
              <a:t>Sprints ejecutados:</a:t>
            </a:r>
            <a:endParaRPr b="1" sz="8273">
              <a:solidFill>
                <a:schemeClr val="dk1"/>
              </a:solidFill>
            </a:endParaRPr>
          </a:p>
          <a:p>
            <a:pPr indent="-359942" lvl="0" marL="457200" rtl="0" algn="l">
              <a:lnSpc>
                <a:spcPct val="115000"/>
              </a:lnSpc>
              <a:spcBef>
                <a:spcPts val="1000"/>
              </a:spcBef>
              <a:spcAft>
                <a:spcPts val="0"/>
              </a:spcAft>
              <a:buSzPct val="100000"/>
              <a:buChar char="●"/>
            </a:pPr>
            <a:r>
              <a:rPr lang="es-ES" sz="8273"/>
              <a:t>Autenticación y ruteo</a:t>
            </a:r>
            <a:endParaRPr sz="8273"/>
          </a:p>
          <a:p>
            <a:pPr indent="-359942" lvl="0" marL="457200" rtl="0" algn="l">
              <a:lnSpc>
                <a:spcPct val="115000"/>
              </a:lnSpc>
              <a:spcBef>
                <a:spcPts val="0"/>
              </a:spcBef>
              <a:spcAft>
                <a:spcPts val="0"/>
              </a:spcAft>
              <a:buSzPct val="100000"/>
              <a:buChar char="●"/>
            </a:pPr>
            <a:r>
              <a:rPr lang="es-ES" sz="8273"/>
              <a:t>Contenido cultural</a:t>
            </a:r>
            <a:endParaRPr sz="8273"/>
          </a:p>
          <a:p>
            <a:pPr indent="-359942" lvl="0" marL="457200" rtl="0" algn="l">
              <a:lnSpc>
                <a:spcPct val="115000"/>
              </a:lnSpc>
              <a:spcBef>
                <a:spcPts val="0"/>
              </a:spcBef>
              <a:spcAft>
                <a:spcPts val="0"/>
              </a:spcAft>
              <a:buSzPct val="100000"/>
              <a:buChar char="●"/>
            </a:pPr>
            <a:r>
              <a:rPr lang="es-ES" sz="8273"/>
              <a:t>Reseñas + Perfil + Descubrimiento</a:t>
            </a:r>
            <a:endParaRPr sz="8273"/>
          </a:p>
          <a:p>
            <a:pPr indent="-359942" lvl="0" marL="457200" rtl="0" algn="l">
              <a:lnSpc>
                <a:spcPct val="115000"/>
              </a:lnSpc>
              <a:spcBef>
                <a:spcPts val="0"/>
              </a:spcBef>
              <a:spcAft>
                <a:spcPts val="0"/>
              </a:spcAft>
              <a:buSzPct val="100000"/>
              <a:buChar char="●"/>
            </a:pPr>
            <a:r>
              <a:rPr lang="es-ES" sz="8273"/>
              <a:t>Admin + Optimización + Cierre del proyecto</a:t>
            </a:r>
            <a:endParaRPr sz="8273"/>
          </a:p>
          <a:p>
            <a:pPr indent="0" lvl="0" marL="0" rtl="0" algn="l">
              <a:lnSpc>
                <a:spcPct val="115000"/>
              </a:lnSpc>
              <a:spcBef>
                <a:spcPts val="1000"/>
              </a:spcBef>
              <a:spcAft>
                <a:spcPts val="0"/>
              </a:spcAft>
              <a:buNone/>
            </a:pPr>
            <a:r>
              <a:t/>
            </a:r>
            <a:endParaRPr sz="2500"/>
          </a:p>
          <a:p>
            <a:pPr indent="0" lvl="0" marL="177800" rtl="0" algn="l">
              <a:lnSpc>
                <a:spcPct val="90000"/>
              </a:lnSpc>
              <a:spcBef>
                <a:spcPts val="1000"/>
              </a:spcBef>
              <a:spcAft>
                <a:spcPts val="0"/>
              </a:spcAft>
              <a:buClr>
                <a:schemeClr val="dk1"/>
              </a:buClr>
              <a:buSzPct val="116666"/>
              <a:buNone/>
            </a:pPr>
            <a:r>
              <a:t/>
            </a:r>
            <a:endParaRPr/>
          </a:p>
          <a:p>
            <a:pPr indent="-50800" lvl="0" marL="228600" rtl="0" algn="l">
              <a:lnSpc>
                <a:spcPct val="90000"/>
              </a:lnSpc>
              <a:spcBef>
                <a:spcPts val="1000"/>
              </a:spcBef>
              <a:spcAft>
                <a:spcPts val="1600"/>
              </a:spcAft>
              <a:buClr>
                <a:schemeClr val="dk1"/>
              </a:buClr>
              <a:buSzPct val="116666"/>
              <a:buNone/>
            </a:pPr>
            <a:r>
              <a:t/>
            </a:r>
            <a:endParaRPr/>
          </a:p>
        </p:txBody>
      </p:sp>
      <p:pic>
        <p:nvPicPr>
          <p:cNvPr id="108" name="Google Shape;108;p6"/>
          <p:cNvPicPr preferRelativeResize="0"/>
          <p:nvPr/>
        </p:nvPicPr>
        <p:blipFill>
          <a:blip r:embed="rId3">
            <a:alphaModFix/>
          </a:blip>
          <a:stretch>
            <a:fillRect/>
          </a:stretch>
        </p:blipFill>
        <p:spPr>
          <a:xfrm>
            <a:off x="6796375" y="3613825"/>
            <a:ext cx="4800123" cy="27000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Play"/>
              <a:buNone/>
            </a:pPr>
            <a:r>
              <a:rPr lang="es-ES"/>
              <a:t> </a:t>
            </a:r>
            <a:r>
              <a:rPr b="1" lang="es-ES" sz="4000" u="sng"/>
              <a:t>T</a:t>
            </a:r>
            <a:r>
              <a:rPr b="1" lang="es-ES" sz="4000" u="sng"/>
              <a:t>ecnología y herramientas</a:t>
            </a:r>
            <a:endParaRPr b="1" sz="4000" u="sng"/>
          </a:p>
        </p:txBody>
      </p:sp>
      <p:sp>
        <p:nvSpPr>
          <p:cNvPr id="114" name="Google Shape;114;p7"/>
          <p:cNvSpPr txBox="1"/>
          <p:nvPr>
            <p:ph idx="1" type="body"/>
          </p:nvPr>
        </p:nvSpPr>
        <p:spPr>
          <a:xfrm>
            <a:off x="838200" y="1814687"/>
            <a:ext cx="10515600" cy="4351200"/>
          </a:xfrm>
          <a:prstGeom prst="rect">
            <a:avLst/>
          </a:prstGeom>
          <a:noFill/>
          <a:ln>
            <a:noFill/>
          </a:ln>
        </p:spPr>
        <p:txBody>
          <a:bodyPr anchorCtr="0" anchor="t" bIns="45700" lIns="91425" spcFirstLastPara="1" rIns="91425" wrap="square" tIns="45700">
            <a:normAutofit/>
          </a:bodyPr>
          <a:lstStyle/>
          <a:p>
            <a:pPr indent="-342900" lvl="0" marL="457200" rtl="0" algn="l">
              <a:lnSpc>
                <a:spcPct val="150000"/>
              </a:lnSpc>
              <a:spcBef>
                <a:spcPts val="1000"/>
              </a:spcBef>
              <a:spcAft>
                <a:spcPts val="0"/>
              </a:spcAft>
              <a:buSzPts val="1800"/>
              <a:buChar char="●"/>
            </a:pPr>
            <a:r>
              <a:rPr b="1" lang="es-ES"/>
              <a:t>Frontend:</a:t>
            </a:r>
            <a:r>
              <a:rPr lang="es-ES"/>
              <a:t> HTML5, CSS3, Bootstrap 5.3, JavaScript modular.</a:t>
            </a:r>
            <a:endParaRPr/>
          </a:p>
          <a:p>
            <a:pPr indent="-342900" lvl="0" marL="457200" rtl="0" algn="l">
              <a:lnSpc>
                <a:spcPct val="150000"/>
              </a:lnSpc>
              <a:spcBef>
                <a:spcPts val="0"/>
              </a:spcBef>
              <a:spcAft>
                <a:spcPts val="0"/>
              </a:spcAft>
              <a:buSzPts val="1800"/>
              <a:buChar char="●"/>
            </a:pPr>
            <a:r>
              <a:rPr b="1" lang="es-ES"/>
              <a:t>Backend:</a:t>
            </a:r>
            <a:r>
              <a:rPr lang="es-ES"/>
              <a:t> Firebase (Auth, Firestore, Storage).</a:t>
            </a:r>
            <a:endParaRPr/>
          </a:p>
          <a:p>
            <a:pPr indent="-342900" lvl="0" marL="457200" rtl="0" algn="l">
              <a:lnSpc>
                <a:spcPct val="150000"/>
              </a:lnSpc>
              <a:spcBef>
                <a:spcPts val="0"/>
              </a:spcBef>
              <a:spcAft>
                <a:spcPts val="0"/>
              </a:spcAft>
              <a:buSzPts val="1800"/>
              <a:buChar char="●"/>
            </a:pPr>
            <a:r>
              <a:rPr b="1" lang="es-ES"/>
              <a:t>Control de versiones:</a:t>
            </a:r>
            <a:r>
              <a:rPr lang="es-ES"/>
              <a:t> Git + GitHub.</a:t>
            </a:r>
            <a:endParaRPr/>
          </a:p>
          <a:p>
            <a:pPr indent="-342900" lvl="0" marL="457200" rtl="0" algn="l">
              <a:lnSpc>
                <a:spcPct val="150000"/>
              </a:lnSpc>
              <a:spcBef>
                <a:spcPts val="0"/>
              </a:spcBef>
              <a:spcAft>
                <a:spcPts val="0"/>
              </a:spcAft>
              <a:buSzPts val="1800"/>
              <a:buChar char="●"/>
            </a:pPr>
            <a:r>
              <a:rPr b="1" lang="es-ES"/>
              <a:t>Diseño:</a:t>
            </a:r>
            <a:r>
              <a:rPr lang="es-ES"/>
              <a:t> Figma, Canva.</a:t>
            </a:r>
            <a:endParaRPr/>
          </a:p>
          <a:p>
            <a:pPr indent="-342900" lvl="0" marL="457200" rtl="0" algn="l">
              <a:lnSpc>
                <a:spcPct val="150000"/>
              </a:lnSpc>
              <a:spcBef>
                <a:spcPts val="0"/>
              </a:spcBef>
              <a:spcAft>
                <a:spcPts val="0"/>
              </a:spcAft>
              <a:buSzPts val="1800"/>
              <a:buChar char="●"/>
            </a:pPr>
            <a:r>
              <a:rPr b="1" lang="es-ES"/>
              <a:t>Gestión:</a:t>
            </a:r>
            <a:r>
              <a:rPr lang="es-ES"/>
              <a:t> Trello</a:t>
            </a:r>
            <a:endParaRPr/>
          </a:p>
          <a:p>
            <a:pPr indent="-342900" lvl="0" marL="457200" rtl="0" algn="l">
              <a:lnSpc>
                <a:spcPct val="150000"/>
              </a:lnSpc>
              <a:spcBef>
                <a:spcPts val="0"/>
              </a:spcBef>
              <a:spcAft>
                <a:spcPts val="0"/>
              </a:spcAft>
              <a:buSzPts val="1800"/>
              <a:buChar char="●"/>
            </a:pPr>
            <a:r>
              <a:rPr b="1" lang="es-ES"/>
              <a:t>Metodología:</a:t>
            </a:r>
            <a:r>
              <a:rPr lang="es-ES"/>
              <a:t> SCRUM</a:t>
            </a:r>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rPr lang="es-ES" sz="1100">
                <a:solidFill>
                  <a:srgbClr val="000000"/>
                </a:solidFill>
              </a:rPr>
              <a:t>.</a:t>
            </a:r>
            <a:endParaRPr sz="1100">
              <a:solidFill>
                <a:srgbClr val="000000"/>
              </a:solidFill>
            </a:endParaRPr>
          </a:p>
        </p:txBody>
      </p:sp>
      <p:pic>
        <p:nvPicPr>
          <p:cNvPr id="115" name="Google Shape;115;p7"/>
          <p:cNvPicPr preferRelativeResize="0"/>
          <p:nvPr/>
        </p:nvPicPr>
        <p:blipFill>
          <a:blip r:embed="rId3">
            <a:alphaModFix/>
          </a:blip>
          <a:stretch>
            <a:fillRect/>
          </a:stretch>
        </p:blipFill>
        <p:spPr>
          <a:xfrm>
            <a:off x="7771925" y="2436650"/>
            <a:ext cx="4060974" cy="40609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2025-10-23T17:41:15Z</dcterms:created>
  <dc:creator>RODRIGO . GONZALEZ LOBOS</dc:creator>
</cp:coreProperties>
</file>